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Cooper BT Light" charset="1" panose="0208050304030B020404"/>
      <p:regular r:id="rId16"/>
    </p:embeddedFont>
    <p:embeddedFont>
      <p:font typeface="Cooper BT Light Italics" charset="1" panose="0208050304030B090404"/>
      <p:regular r:id="rId17"/>
    </p:embeddedFont>
    <p:embeddedFont>
      <p:font typeface="Proxima Nova Light" charset="1" panose="02000506030000020004"/>
      <p:regular r:id="rId18"/>
    </p:embeddedFont>
    <p:embeddedFont>
      <p:font typeface="Cooper BT Bold" charset="1" panose="0208080404030B020404"/>
      <p:regular r:id="rId19"/>
    </p:embeddedFont>
    <p:embeddedFont>
      <p:font typeface="Proxima Nova" charset="1" panose="02000506030000020004"/>
      <p:regular r:id="rId20"/>
    </p:embeddedFont>
    <p:embeddedFont>
      <p:font typeface="Proxima Nova Bold" charset="1" panose="0200050603000002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8.png" Type="http://schemas.openxmlformats.org/officeDocument/2006/relationships/image"/><Relationship Id="rId6" Target="../media/image9.svg" Type="http://schemas.openxmlformats.org/officeDocument/2006/relationships/image"/><Relationship Id="rId7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0.jpe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3.jpeg" Type="http://schemas.openxmlformats.org/officeDocument/2006/relationships/image"/><Relationship Id="rId5" Target="../media/image14.jpeg" Type="http://schemas.openxmlformats.org/officeDocument/2006/relationships/image"/><Relationship Id="rId6" Target="../media/image1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jpeg" Type="http://schemas.openxmlformats.org/officeDocument/2006/relationships/image"/><Relationship Id="rId5" Target="../media/image17.jpeg" Type="http://schemas.openxmlformats.org/officeDocument/2006/relationships/image"/><Relationship Id="rId6" Target="../media/image18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jpeg" Type="http://schemas.openxmlformats.org/officeDocument/2006/relationships/image"/><Relationship Id="rId5" Target="../media/image20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5.png" Type="http://schemas.openxmlformats.org/officeDocument/2006/relationships/image"/><Relationship Id="rId7" Target="../media/image6.jpeg" Type="http://schemas.openxmlformats.org/officeDocument/2006/relationships/image"/><Relationship Id="rId8" Target="../media/image23.png" Type="http://schemas.openxmlformats.org/officeDocument/2006/relationships/image"/><Relationship Id="rId9" Target="../media/image2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650845" y="-278317"/>
            <a:ext cx="11008122" cy="10994362"/>
          </a:xfrm>
          <a:custGeom>
            <a:avLst/>
            <a:gdLst/>
            <a:ahLst/>
            <a:cxnLst/>
            <a:rect r="r" b="b" t="t" l="l"/>
            <a:pathLst>
              <a:path h="10994362" w="11008122">
                <a:moveTo>
                  <a:pt x="0" y="0"/>
                </a:moveTo>
                <a:lnTo>
                  <a:pt x="11008122" y="0"/>
                </a:lnTo>
                <a:lnTo>
                  <a:pt x="11008122" y="10994361"/>
                </a:lnTo>
                <a:lnTo>
                  <a:pt x="0" y="109943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78958" y="-278317"/>
            <a:ext cx="11008122" cy="10994362"/>
          </a:xfrm>
          <a:custGeom>
            <a:avLst/>
            <a:gdLst/>
            <a:ahLst/>
            <a:cxnLst/>
            <a:rect r="r" b="b" t="t" l="l"/>
            <a:pathLst>
              <a:path h="10994362" w="11008122">
                <a:moveTo>
                  <a:pt x="0" y="0"/>
                </a:moveTo>
                <a:lnTo>
                  <a:pt x="11008122" y="0"/>
                </a:lnTo>
                <a:lnTo>
                  <a:pt x="11008122" y="10994361"/>
                </a:lnTo>
                <a:lnTo>
                  <a:pt x="0" y="109943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208761" y="-278317"/>
            <a:ext cx="11008122" cy="10994362"/>
          </a:xfrm>
          <a:custGeom>
            <a:avLst/>
            <a:gdLst/>
            <a:ahLst/>
            <a:cxnLst/>
            <a:rect r="r" b="b" t="t" l="l"/>
            <a:pathLst>
              <a:path h="10994362" w="11008122">
                <a:moveTo>
                  <a:pt x="0" y="0"/>
                </a:moveTo>
                <a:lnTo>
                  <a:pt x="11008122" y="0"/>
                </a:lnTo>
                <a:lnTo>
                  <a:pt x="11008122" y="10994361"/>
                </a:lnTo>
                <a:lnTo>
                  <a:pt x="0" y="109943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963941" y="2311608"/>
            <a:ext cx="3643626" cy="3639072"/>
          </a:xfrm>
          <a:custGeom>
            <a:avLst/>
            <a:gdLst/>
            <a:ahLst/>
            <a:cxnLst/>
            <a:rect r="r" b="b" t="t" l="l"/>
            <a:pathLst>
              <a:path h="3639072" w="3643626">
                <a:moveTo>
                  <a:pt x="0" y="0"/>
                </a:moveTo>
                <a:lnTo>
                  <a:pt x="3643626" y="0"/>
                </a:lnTo>
                <a:lnTo>
                  <a:pt x="3643626" y="3639072"/>
                </a:lnTo>
                <a:lnTo>
                  <a:pt x="0" y="3639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-379654" y="1009650"/>
            <a:ext cx="6492240" cy="0"/>
          </a:xfrm>
          <a:prstGeom prst="line">
            <a:avLst/>
          </a:prstGeom>
          <a:ln cap="rnd" w="38100">
            <a:solidFill>
              <a:srgbClr val="56091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7" id="7"/>
          <p:cNvSpPr txBox="true"/>
          <p:nvPr/>
        </p:nvSpPr>
        <p:spPr>
          <a:xfrm rot="0">
            <a:off x="539643" y="1306403"/>
            <a:ext cx="5572943" cy="729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63"/>
              </a:lnSpc>
              <a:spcBef>
                <a:spcPct val="0"/>
              </a:spcBef>
            </a:pPr>
            <a:r>
              <a:rPr lang="en-US" sz="5463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Catalogo Especial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205603">
            <a:off x="-2044814" y="5689005"/>
            <a:ext cx="6723697" cy="6723697"/>
          </a:xfrm>
          <a:custGeom>
            <a:avLst/>
            <a:gdLst/>
            <a:ahLst/>
            <a:cxnLst/>
            <a:rect r="r" b="b" t="t" l="l"/>
            <a:pathLst>
              <a:path h="6723697" w="6723697">
                <a:moveTo>
                  <a:pt x="0" y="0"/>
                </a:moveTo>
                <a:lnTo>
                  <a:pt x="6723697" y="0"/>
                </a:lnTo>
                <a:lnTo>
                  <a:pt x="6723697" y="6723698"/>
                </a:lnTo>
                <a:lnTo>
                  <a:pt x="0" y="67236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728542" y="1386873"/>
            <a:ext cx="7353488" cy="7663981"/>
            <a:chOff x="0" y="0"/>
            <a:chExt cx="9804651" cy="1021864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494560" y="2209791"/>
              <a:ext cx="8310091" cy="8008850"/>
            </a:xfrm>
            <a:custGeom>
              <a:avLst/>
              <a:gdLst/>
              <a:ahLst/>
              <a:cxnLst/>
              <a:rect r="r" b="b" t="t" l="l"/>
              <a:pathLst>
                <a:path h="8008850" w="8310091">
                  <a:moveTo>
                    <a:pt x="0" y="0"/>
                  </a:moveTo>
                  <a:lnTo>
                    <a:pt x="8310091" y="0"/>
                  </a:lnTo>
                  <a:lnTo>
                    <a:pt x="8310091" y="8008850"/>
                  </a:lnTo>
                  <a:lnTo>
                    <a:pt x="0" y="8008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42000"/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>
              <a:grpSpLocks noChangeAspect="true"/>
            </p:cNvGrpSpPr>
            <p:nvPr/>
          </p:nvGrpSpPr>
          <p:grpSpPr>
            <a:xfrm rot="0">
              <a:off x="0" y="0"/>
              <a:ext cx="9640442" cy="9628873"/>
              <a:chOff x="0" y="0"/>
              <a:chExt cx="6350000" cy="634238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6350000" cy="6343650"/>
              </a:xfrm>
              <a:custGeom>
                <a:avLst/>
                <a:gdLst/>
                <a:ahLst/>
                <a:cxnLst/>
                <a:rect r="r" b="b" t="t" l="l"/>
                <a:pathLst>
                  <a:path h="6343650" w="6350000">
                    <a:moveTo>
                      <a:pt x="6323330" y="3623310"/>
                    </a:moveTo>
                    <a:lnTo>
                      <a:pt x="6125210" y="3338830"/>
                    </a:lnTo>
                    <a:cubicBezTo>
                      <a:pt x="6126480" y="3321050"/>
                      <a:pt x="6126480" y="3304540"/>
                      <a:pt x="6126480" y="3286760"/>
                    </a:cubicBezTo>
                    <a:lnTo>
                      <a:pt x="6350000" y="3020060"/>
                    </a:lnTo>
                    <a:lnTo>
                      <a:pt x="6101080" y="2777490"/>
                    </a:lnTo>
                    <a:cubicBezTo>
                      <a:pt x="6098540" y="2759710"/>
                      <a:pt x="6097270" y="2743200"/>
                      <a:pt x="6094730" y="2725420"/>
                    </a:cubicBezTo>
                    <a:lnTo>
                      <a:pt x="6263640" y="2423160"/>
                    </a:lnTo>
                    <a:lnTo>
                      <a:pt x="5972810" y="2231390"/>
                    </a:lnTo>
                    <a:cubicBezTo>
                      <a:pt x="5967730" y="2214880"/>
                      <a:pt x="5961380" y="2198369"/>
                      <a:pt x="5956300" y="2181860"/>
                    </a:cubicBezTo>
                    <a:lnTo>
                      <a:pt x="6064250" y="1851660"/>
                    </a:lnTo>
                    <a:lnTo>
                      <a:pt x="5742940" y="1719580"/>
                    </a:lnTo>
                    <a:cubicBezTo>
                      <a:pt x="5734050" y="1704340"/>
                      <a:pt x="5726430" y="1689100"/>
                      <a:pt x="5717540" y="1675130"/>
                    </a:cubicBezTo>
                    <a:lnTo>
                      <a:pt x="5761990" y="1330960"/>
                    </a:lnTo>
                    <a:lnTo>
                      <a:pt x="5421630" y="1261110"/>
                    </a:lnTo>
                    <a:cubicBezTo>
                      <a:pt x="5410200" y="1248410"/>
                      <a:pt x="5398770" y="1234440"/>
                      <a:pt x="5387340" y="1221740"/>
                    </a:cubicBezTo>
                    <a:lnTo>
                      <a:pt x="5365750" y="876300"/>
                    </a:lnTo>
                    <a:lnTo>
                      <a:pt x="5017770" y="872490"/>
                    </a:lnTo>
                    <a:cubicBezTo>
                      <a:pt x="5003800" y="862330"/>
                      <a:pt x="4991100" y="850900"/>
                      <a:pt x="4977130" y="840740"/>
                    </a:cubicBezTo>
                    <a:lnTo>
                      <a:pt x="4890770" y="504190"/>
                    </a:lnTo>
                    <a:lnTo>
                      <a:pt x="4549140" y="565150"/>
                    </a:lnTo>
                    <a:cubicBezTo>
                      <a:pt x="4533900" y="557530"/>
                      <a:pt x="4518660" y="549910"/>
                      <a:pt x="4503420" y="541020"/>
                    </a:cubicBezTo>
                    <a:lnTo>
                      <a:pt x="4354830" y="227330"/>
                    </a:lnTo>
                    <a:lnTo>
                      <a:pt x="4030980" y="351790"/>
                    </a:lnTo>
                    <a:cubicBezTo>
                      <a:pt x="4014470" y="346710"/>
                      <a:pt x="3997960" y="342900"/>
                      <a:pt x="3981450" y="337820"/>
                    </a:cubicBezTo>
                    <a:lnTo>
                      <a:pt x="3775710" y="57150"/>
                    </a:lnTo>
                    <a:lnTo>
                      <a:pt x="3482340" y="241300"/>
                    </a:lnTo>
                    <a:cubicBezTo>
                      <a:pt x="3464560" y="240030"/>
                      <a:pt x="3448050" y="238760"/>
                      <a:pt x="3430270" y="237490"/>
                    </a:cubicBezTo>
                    <a:lnTo>
                      <a:pt x="3175000" y="0"/>
                    </a:lnTo>
                    <a:lnTo>
                      <a:pt x="2919730" y="236220"/>
                    </a:lnTo>
                    <a:cubicBezTo>
                      <a:pt x="2901950" y="237490"/>
                      <a:pt x="2884170" y="238760"/>
                      <a:pt x="2867660" y="240030"/>
                    </a:cubicBezTo>
                    <a:lnTo>
                      <a:pt x="2574290" y="57150"/>
                    </a:lnTo>
                    <a:lnTo>
                      <a:pt x="2368550" y="337820"/>
                    </a:lnTo>
                    <a:cubicBezTo>
                      <a:pt x="2352040" y="342900"/>
                      <a:pt x="2335530" y="346710"/>
                      <a:pt x="2319020" y="351790"/>
                    </a:cubicBezTo>
                    <a:lnTo>
                      <a:pt x="1995170" y="227330"/>
                    </a:lnTo>
                    <a:lnTo>
                      <a:pt x="1846580" y="541020"/>
                    </a:lnTo>
                    <a:cubicBezTo>
                      <a:pt x="1831340" y="548640"/>
                      <a:pt x="1816100" y="556260"/>
                      <a:pt x="1800860" y="565150"/>
                    </a:cubicBezTo>
                    <a:lnTo>
                      <a:pt x="1459230" y="504190"/>
                    </a:lnTo>
                    <a:lnTo>
                      <a:pt x="1371600" y="839470"/>
                    </a:lnTo>
                    <a:cubicBezTo>
                      <a:pt x="1357630" y="849630"/>
                      <a:pt x="1344930" y="861060"/>
                      <a:pt x="1330960" y="871220"/>
                    </a:cubicBezTo>
                    <a:lnTo>
                      <a:pt x="984250" y="876300"/>
                    </a:lnTo>
                    <a:lnTo>
                      <a:pt x="962660" y="1223010"/>
                    </a:lnTo>
                    <a:cubicBezTo>
                      <a:pt x="951230" y="1235710"/>
                      <a:pt x="939800" y="1248410"/>
                      <a:pt x="928370" y="1262380"/>
                    </a:cubicBezTo>
                    <a:lnTo>
                      <a:pt x="588010" y="1332230"/>
                    </a:lnTo>
                    <a:lnTo>
                      <a:pt x="632460" y="1676400"/>
                    </a:lnTo>
                    <a:cubicBezTo>
                      <a:pt x="623570" y="1691640"/>
                      <a:pt x="614680" y="1705610"/>
                      <a:pt x="607060" y="1720850"/>
                    </a:cubicBezTo>
                    <a:lnTo>
                      <a:pt x="285750" y="1852930"/>
                    </a:lnTo>
                    <a:lnTo>
                      <a:pt x="393700" y="2181860"/>
                    </a:lnTo>
                    <a:cubicBezTo>
                      <a:pt x="387350" y="2198370"/>
                      <a:pt x="382270" y="2214880"/>
                      <a:pt x="377190" y="2231390"/>
                    </a:cubicBezTo>
                    <a:lnTo>
                      <a:pt x="86360" y="2423160"/>
                    </a:lnTo>
                    <a:lnTo>
                      <a:pt x="255270" y="2725420"/>
                    </a:lnTo>
                    <a:cubicBezTo>
                      <a:pt x="252730" y="2743200"/>
                      <a:pt x="251460" y="2759710"/>
                      <a:pt x="248920" y="2777490"/>
                    </a:cubicBezTo>
                    <a:lnTo>
                      <a:pt x="0" y="3020060"/>
                    </a:lnTo>
                    <a:lnTo>
                      <a:pt x="223520" y="3286760"/>
                    </a:lnTo>
                    <a:cubicBezTo>
                      <a:pt x="223520" y="3304540"/>
                      <a:pt x="224790" y="3322320"/>
                      <a:pt x="224790" y="3338830"/>
                    </a:cubicBezTo>
                    <a:lnTo>
                      <a:pt x="26670" y="3623310"/>
                    </a:lnTo>
                    <a:lnTo>
                      <a:pt x="295910" y="3843020"/>
                    </a:lnTo>
                    <a:cubicBezTo>
                      <a:pt x="299720" y="3859530"/>
                      <a:pt x="303530" y="3877310"/>
                      <a:pt x="307340" y="3893820"/>
                    </a:cubicBezTo>
                    <a:lnTo>
                      <a:pt x="166370" y="4211320"/>
                    </a:lnTo>
                    <a:lnTo>
                      <a:pt x="472440" y="4375150"/>
                    </a:lnTo>
                    <a:cubicBezTo>
                      <a:pt x="480060" y="4390390"/>
                      <a:pt x="486410" y="4406900"/>
                      <a:pt x="494030" y="4422140"/>
                    </a:cubicBezTo>
                    <a:lnTo>
                      <a:pt x="415290" y="4761230"/>
                    </a:lnTo>
                    <a:lnTo>
                      <a:pt x="746760" y="4864100"/>
                    </a:lnTo>
                    <a:lnTo>
                      <a:pt x="777240" y="4906010"/>
                    </a:lnTo>
                    <a:lnTo>
                      <a:pt x="764540" y="5253990"/>
                    </a:lnTo>
                    <a:lnTo>
                      <a:pt x="1109980" y="5292090"/>
                    </a:lnTo>
                    <a:cubicBezTo>
                      <a:pt x="1122680" y="5303520"/>
                      <a:pt x="1135380" y="5316220"/>
                      <a:pt x="1146810" y="5327650"/>
                    </a:cubicBezTo>
                    <a:lnTo>
                      <a:pt x="1198880" y="5671820"/>
                    </a:lnTo>
                    <a:lnTo>
                      <a:pt x="1545590" y="5645150"/>
                    </a:lnTo>
                    <a:cubicBezTo>
                      <a:pt x="1559560" y="5654040"/>
                      <a:pt x="1574800" y="5664200"/>
                      <a:pt x="1588770" y="5673090"/>
                    </a:cubicBezTo>
                    <a:lnTo>
                      <a:pt x="1705610" y="6000750"/>
                    </a:lnTo>
                    <a:lnTo>
                      <a:pt x="2039620" y="5909309"/>
                    </a:lnTo>
                    <a:cubicBezTo>
                      <a:pt x="2056130" y="5915659"/>
                      <a:pt x="2071370" y="5922009"/>
                      <a:pt x="2087880" y="5928359"/>
                    </a:cubicBezTo>
                    <a:lnTo>
                      <a:pt x="2264410" y="6228080"/>
                    </a:lnTo>
                    <a:lnTo>
                      <a:pt x="2574290" y="6074409"/>
                    </a:lnTo>
                    <a:cubicBezTo>
                      <a:pt x="2590800" y="6078219"/>
                      <a:pt x="2608580" y="6080759"/>
                      <a:pt x="2626360" y="6083300"/>
                    </a:cubicBezTo>
                    <a:lnTo>
                      <a:pt x="2856230" y="6343650"/>
                    </a:lnTo>
                    <a:lnTo>
                      <a:pt x="3133090" y="6132830"/>
                    </a:lnTo>
                    <a:cubicBezTo>
                      <a:pt x="3145790" y="6132830"/>
                      <a:pt x="3159760" y="6134100"/>
                      <a:pt x="3172460" y="6134100"/>
                    </a:cubicBezTo>
                    <a:cubicBezTo>
                      <a:pt x="3185160" y="6134100"/>
                      <a:pt x="3199131" y="6132830"/>
                      <a:pt x="3211831" y="6132830"/>
                    </a:cubicBezTo>
                    <a:lnTo>
                      <a:pt x="3488691" y="6343650"/>
                    </a:lnTo>
                    <a:lnTo>
                      <a:pt x="3718561" y="6083300"/>
                    </a:lnTo>
                    <a:cubicBezTo>
                      <a:pt x="3736341" y="6080759"/>
                      <a:pt x="3752851" y="6076950"/>
                      <a:pt x="3770631" y="6074409"/>
                    </a:cubicBezTo>
                    <a:lnTo>
                      <a:pt x="4080511" y="6228080"/>
                    </a:lnTo>
                    <a:lnTo>
                      <a:pt x="4257041" y="5928359"/>
                    </a:lnTo>
                    <a:cubicBezTo>
                      <a:pt x="4273550" y="5922009"/>
                      <a:pt x="4290061" y="5915659"/>
                      <a:pt x="4305300" y="5909309"/>
                    </a:cubicBezTo>
                    <a:lnTo>
                      <a:pt x="4639310" y="6000750"/>
                    </a:lnTo>
                    <a:lnTo>
                      <a:pt x="4754880" y="5673090"/>
                    </a:lnTo>
                    <a:cubicBezTo>
                      <a:pt x="4768850" y="5664200"/>
                      <a:pt x="4784090" y="5654040"/>
                      <a:pt x="4798060" y="5645150"/>
                    </a:cubicBezTo>
                    <a:lnTo>
                      <a:pt x="5144770" y="5671820"/>
                    </a:lnTo>
                    <a:lnTo>
                      <a:pt x="5196840" y="5327650"/>
                    </a:lnTo>
                    <a:cubicBezTo>
                      <a:pt x="5209540" y="5316220"/>
                      <a:pt x="5222240" y="5303520"/>
                      <a:pt x="5233670" y="5292090"/>
                    </a:cubicBezTo>
                    <a:lnTo>
                      <a:pt x="5579110" y="5253990"/>
                    </a:lnTo>
                    <a:lnTo>
                      <a:pt x="5566410" y="4906010"/>
                    </a:lnTo>
                    <a:lnTo>
                      <a:pt x="5596890" y="4864100"/>
                    </a:lnTo>
                    <a:lnTo>
                      <a:pt x="5928360" y="4761230"/>
                    </a:lnTo>
                    <a:lnTo>
                      <a:pt x="5849620" y="4422140"/>
                    </a:lnTo>
                    <a:cubicBezTo>
                      <a:pt x="5857240" y="4406900"/>
                      <a:pt x="5863590" y="4390390"/>
                      <a:pt x="5871210" y="4375150"/>
                    </a:cubicBezTo>
                    <a:lnTo>
                      <a:pt x="6177280" y="4211320"/>
                    </a:lnTo>
                    <a:lnTo>
                      <a:pt x="6036310" y="3893820"/>
                    </a:lnTo>
                    <a:cubicBezTo>
                      <a:pt x="6040120" y="3877310"/>
                      <a:pt x="6043930" y="3859530"/>
                      <a:pt x="6047740" y="3843020"/>
                    </a:cubicBezTo>
                    <a:lnTo>
                      <a:pt x="6323330" y="3623310"/>
                    </a:lnTo>
                    <a:close/>
                  </a:path>
                </a:pathLst>
              </a:custGeom>
              <a:blipFill>
                <a:blip r:embed="rId7"/>
                <a:stretch>
                  <a:fillRect l="0" t="-50" r="0" b="-50"/>
                </a:stretch>
              </a:blipFill>
            </p:spPr>
          </p:sp>
        </p:grp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387" r="0" b="-1138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650845" y="-278317"/>
            <a:ext cx="32867727" cy="10994362"/>
            <a:chOff x="0" y="0"/>
            <a:chExt cx="43823636" cy="1465914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457307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914614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3486380" y="3453233"/>
              <a:ext cx="4858169" cy="4852096"/>
            </a:xfrm>
            <a:custGeom>
              <a:avLst/>
              <a:gdLst/>
              <a:ahLst/>
              <a:cxnLst/>
              <a:rect r="r" b="b" t="t" l="l"/>
              <a:pathLst>
                <a:path h="4852096" w="4858169">
                  <a:moveTo>
                    <a:pt x="0" y="0"/>
                  </a:moveTo>
                  <a:lnTo>
                    <a:pt x="4858169" y="0"/>
                  </a:lnTo>
                  <a:lnTo>
                    <a:pt x="4858169" y="4852096"/>
                  </a:lnTo>
                  <a:lnTo>
                    <a:pt x="0" y="4852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80836" y="4126419"/>
            <a:ext cx="10274658" cy="2962412"/>
            <a:chOff x="0" y="0"/>
            <a:chExt cx="4077058" cy="117550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077058" cy="1175506"/>
            </a:xfrm>
            <a:custGeom>
              <a:avLst/>
              <a:gdLst/>
              <a:ahLst/>
              <a:cxnLst/>
              <a:rect r="r" b="b" t="t" l="l"/>
              <a:pathLst>
                <a:path h="1175506" w="4077058">
                  <a:moveTo>
                    <a:pt x="48977" y="0"/>
                  </a:moveTo>
                  <a:lnTo>
                    <a:pt x="4028080" y="0"/>
                  </a:lnTo>
                  <a:cubicBezTo>
                    <a:pt x="4055130" y="0"/>
                    <a:pt x="4077058" y="21928"/>
                    <a:pt x="4077058" y="48977"/>
                  </a:cubicBezTo>
                  <a:lnTo>
                    <a:pt x="4077058" y="1126529"/>
                  </a:lnTo>
                  <a:cubicBezTo>
                    <a:pt x="4077058" y="1139519"/>
                    <a:pt x="4071898" y="1151976"/>
                    <a:pt x="4062712" y="1161161"/>
                  </a:cubicBezTo>
                  <a:cubicBezTo>
                    <a:pt x="4053528" y="1170346"/>
                    <a:pt x="4041070" y="1175506"/>
                    <a:pt x="4028080" y="1175506"/>
                  </a:cubicBezTo>
                  <a:lnTo>
                    <a:pt x="48977" y="1175506"/>
                  </a:lnTo>
                  <a:cubicBezTo>
                    <a:pt x="35988" y="1175506"/>
                    <a:pt x="23530" y="1170346"/>
                    <a:pt x="14345" y="1161161"/>
                  </a:cubicBezTo>
                  <a:cubicBezTo>
                    <a:pt x="5160" y="1151976"/>
                    <a:pt x="0" y="1139519"/>
                    <a:pt x="0" y="1126529"/>
                  </a:cubicBezTo>
                  <a:lnTo>
                    <a:pt x="0" y="48977"/>
                  </a:lnTo>
                  <a:cubicBezTo>
                    <a:pt x="0" y="35988"/>
                    <a:pt x="5160" y="23530"/>
                    <a:pt x="14345" y="14345"/>
                  </a:cubicBezTo>
                  <a:cubicBezTo>
                    <a:pt x="23530" y="5160"/>
                    <a:pt x="35988" y="0"/>
                    <a:pt x="48977" y="0"/>
                  </a:cubicBezTo>
                  <a:close/>
                </a:path>
              </a:pathLst>
            </a:custGeom>
            <a:solidFill>
              <a:srgbClr val="FFDADA"/>
            </a:solidFill>
            <a:ln w="476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077058" cy="12136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67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5563641" y="2265455"/>
            <a:ext cx="2041844" cy="1482889"/>
          </a:xfrm>
          <a:custGeom>
            <a:avLst/>
            <a:gdLst/>
            <a:ahLst/>
            <a:cxnLst/>
            <a:rect r="r" b="b" t="t" l="l"/>
            <a:pathLst>
              <a:path h="1482889" w="2041844">
                <a:moveTo>
                  <a:pt x="0" y="0"/>
                </a:moveTo>
                <a:lnTo>
                  <a:pt x="2041844" y="0"/>
                </a:lnTo>
                <a:lnTo>
                  <a:pt x="2041844" y="1482889"/>
                </a:lnTo>
                <a:lnTo>
                  <a:pt x="0" y="14828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1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753044" y="4546231"/>
            <a:ext cx="9663037" cy="2227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99"/>
              </a:lnSpc>
              <a:spcBef>
                <a:spcPct val="0"/>
              </a:spcBef>
            </a:pPr>
            <a:r>
              <a:rPr lang="en-US" sz="5799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Um doce não é apenas uma sobremesa, é um abraço que a alma sente no paladar.</a:t>
            </a:r>
          </a:p>
        </p:txBody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2102276" y="2793429"/>
            <a:ext cx="4705788" cy="4700141"/>
            <a:chOff x="0" y="0"/>
            <a:chExt cx="6350000" cy="63423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350000" cy="6343650"/>
            </a:xfrm>
            <a:custGeom>
              <a:avLst/>
              <a:gdLst/>
              <a:ahLst/>
              <a:cxnLst/>
              <a:rect r="r" b="b" t="t" l="l"/>
              <a:pathLst>
                <a:path h="6343650" w="6350000">
                  <a:moveTo>
                    <a:pt x="6323330" y="3623310"/>
                  </a:moveTo>
                  <a:lnTo>
                    <a:pt x="6125210" y="3338830"/>
                  </a:lnTo>
                  <a:cubicBezTo>
                    <a:pt x="6126480" y="3321050"/>
                    <a:pt x="6126480" y="3304540"/>
                    <a:pt x="6126480" y="3286760"/>
                  </a:cubicBezTo>
                  <a:lnTo>
                    <a:pt x="6350000" y="3020060"/>
                  </a:lnTo>
                  <a:lnTo>
                    <a:pt x="6101080" y="2777490"/>
                  </a:lnTo>
                  <a:cubicBezTo>
                    <a:pt x="6098540" y="2759710"/>
                    <a:pt x="6097270" y="2743200"/>
                    <a:pt x="6094730" y="2725420"/>
                  </a:cubicBezTo>
                  <a:lnTo>
                    <a:pt x="6263640" y="2423160"/>
                  </a:lnTo>
                  <a:lnTo>
                    <a:pt x="5972810" y="2231390"/>
                  </a:lnTo>
                  <a:cubicBezTo>
                    <a:pt x="5967730" y="2214880"/>
                    <a:pt x="5961380" y="2198369"/>
                    <a:pt x="5956300" y="2181860"/>
                  </a:cubicBezTo>
                  <a:lnTo>
                    <a:pt x="6064250" y="1851660"/>
                  </a:lnTo>
                  <a:lnTo>
                    <a:pt x="5742940" y="1719580"/>
                  </a:lnTo>
                  <a:cubicBezTo>
                    <a:pt x="5734050" y="1704340"/>
                    <a:pt x="5726430" y="1689100"/>
                    <a:pt x="5717540" y="1675130"/>
                  </a:cubicBezTo>
                  <a:lnTo>
                    <a:pt x="5761990" y="1330960"/>
                  </a:lnTo>
                  <a:lnTo>
                    <a:pt x="5421630" y="1261110"/>
                  </a:lnTo>
                  <a:cubicBezTo>
                    <a:pt x="5410200" y="1248410"/>
                    <a:pt x="5398770" y="1234440"/>
                    <a:pt x="5387340" y="1221740"/>
                  </a:cubicBezTo>
                  <a:lnTo>
                    <a:pt x="5365750" y="876300"/>
                  </a:lnTo>
                  <a:lnTo>
                    <a:pt x="5017770" y="872490"/>
                  </a:lnTo>
                  <a:cubicBezTo>
                    <a:pt x="5003800" y="862330"/>
                    <a:pt x="4991100" y="850900"/>
                    <a:pt x="4977130" y="840740"/>
                  </a:cubicBezTo>
                  <a:lnTo>
                    <a:pt x="4890770" y="504190"/>
                  </a:lnTo>
                  <a:lnTo>
                    <a:pt x="4549140" y="565150"/>
                  </a:lnTo>
                  <a:cubicBezTo>
                    <a:pt x="4533900" y="557530"/>
                    <a:pt x="4518660" y="549910"/>
                    <a:pt x="4503420" y="541020"/>
                  </a:cubicBezTo>
                  <a:lnTo>
                    <a:pt x="4354830" y="227330"/>
                  </a:lnTo>
                  <a:lnTo>
                    <a:pt x="4030980" y="351790"/>
                  </a:lnTo>
                  <a:cubicBezTo>
                    <a:pt x="4014470" y="346710"/>
                    <a:pt x="3997960" y="342900"/>
                    <a:pt x="3981450" y="337820"/>
                  </a:cubicBezTo>
                  <a:lnTo>
                    <a:pt x="3775710" y="57150"/>
                  </a:lnTo>
                  <a:lnTo>
                    <a:pt x="3482340" y="241300"/>
                  </a:lnTo>
                  <a:cubicBezTo>
                    <a:pt x="3464560" y="240030"/>
                    <a:pt x="3448050" y="238760"/>
                    <a:pt x="3430270" y="237490"/>
                  </a:cubicBezTo>
                  <a:lnTo>
                    <a:pt x="3175000" y="0"/>
                  </a:lnTo>
                  <a:lnTo>
                    <a:pt x="2919730" y="236220"/>
                  </a:lnTo>
                  <a:cubicBezTo>
                    <a:pt x="2901950" y="237490"/>
                    <a:pt x="2884170" y="238760"/>
                    <a:pt x="2867660" y="240030"/>
                  </a:cubicBezTo>
                  <a:lnTo>
                    <a:pt x="2574290" y="57150"/>
                  </a:lnTo>
                  <a:lnTo>
                    <a:pt x="2368550" y="337820"/>
                  </a:lnTo>
                  <a:cubicBezTo>
                    <a:pt x="2352040" y="342900"/>
                    <a:pt x="2335530" y="346710"/>
                    <a:pt x="2319020" y="351790"/>
                  </a:cubicBezTo>
                  <a:lnTo>
                    <a:pt x="1995170" y="227330"/>
                  </a:lnTo>
                  <a:lnTo>
                    <a:pt x="1846580" y="541020"/>
                  </a:lnTo>
                  <a:cubicBezTo>
                    <a:pt x="1831340" y="548640"/>
                    <a:pt x="1816100" y="556260"/>
                    <a:pt x="1800860" y="565150"/>
                  </a:cubicBezTo>
                  <a:lnTo>
                    <a:pt x="1459230" y="504190"/>
                  </a:lnTo>
                  <a:lnTo>
                    <a:pt x="1371600" y="839470"/>
                  </a:lnTo>
                  <a:cubicBezTo>
                    <a:pt x="1357630" y="849630"/>
                    <a:pt x="1344930" y="861060"/>
                    <a:pt x="1330960" y="871220"/>
                  </a:cubicBezTo>
                  <a:lnTo>
                    <a:pt x="984250" y="876300"/>
                  </a:lnTo>
                  <a:lnTo>
                    <a:pt x="962660" y="1223010"/>
                  </a:lnTo>
                  <a:cubicBezTo>
                    <a:pt x="951230" y="1235710"/>
                    <a:pt x="939800" y="1248410"/>
                    <a:pt x="928370" y="1262380"/>
                  </a:cubicBezTo>
                  <a:lnTo>
                    <a:pt x="588010" y="1332230"/>
                  </a:lnTo>
                  <a:lnTo>
                    <a:pt x="632460" y="1676400"/>
                  </a:lnTo>
                  <a:cubicBezTo>
                    <a:pt x="623570" y="1691640"/>
                    <a:pt x="614680" y="1705610"/>
                    <a:pt x="607060" y="1720850"/>
                  </a:cubicBezTo>
                  <a:lnTo>
                    <a:pt x="285750" y="1852930"/>
                  </a:lnTo>
                  <a:lnTo>
                    <a:pt x="393700" y="2181860"/>
                  </a:lnTo>
                  <a:cubicBezTo>
                    <a:pt x="387350" y="2198370"/>
                    <a:pt x="382270" y="2214880"/>
                    <a:pt x="377190" y="2231390"/>
                  </a:cubicBezTo>
                  <a:lnTo>
                    <a:pt x="86360" y="2423160"/>
                  </a:lnTo>
                  <a:lnTo>
                    <a:pt x="255270" y="2725420"/>
                  </a:lnTo>
                  <a:cubicBezTo>
                    <a:pt x="252730" y="2743200"/>
                    <a:pt x="251460" y="2759710"/>
                    <a:pt x="248920" y="2777490"/>
                  </a:cubicBezTo>
                  <a:lnTo>
                    <a:pt x="0" y="3020060"/>
                  </a:lnTo>
                  <a:lnTo>
                    <a:pt x="223520" y="3286760"/>
                  </a:lnTo>
                  <a:cubicBezTo>
                    <a:pt x="223520" y="3304540"/>
                    <a:pt x="224790" y="3322320"/>
                    <a:pt x="224790" y="3338830"/>
                  </a:cubicBezTo>
                  <a:lnTo>
                    <a:pt x="26670" y="3623310"/>
                  </a:lnTo>
                  <a:lnTo>
                    <a:pt x="295910" y="3843020"/>
                  </a:lnTo>
                  <a:cubicBezTo>
                    <a:pt x="299720" y="3859530"/>
                    <a:pt x="303530" y="3877310"/>
                    <a:pt x="307340" y="3893820"/>
                  </a:cubicBezTo>
                  <a:lnTo>
                    <a:pt x="166370" y="4211320"/>
                  </a:lnTo>
                  <a:lnTo>
                    <a:pt x="472440" y="4375150"/>
                  </a:lnTo>
                  <a:cubicBezTo>
                    <a:pt x="480060" y="4390390"/>
                    <a:pt x="486410" y="4406900"/>
                    <a:pt x="494030" y="4422140"/>
                  </a:cubicBezTo>
                  <a:lnTo>
                    <a:pt x="415290" y="4761230"/>
                  </a:lnTo>
                  <a:lnTo>
                    <a:pt x="746760" y="4864100"/>
                  </a:lnTo>
                  <a:lnTo>
                    <a:pt x="777240" y="4906010"/>
                  </a:lnTo>
                  <a:lnTo>
                    <a:pt x="764540" y="5253990"/>
                  </a:lnTo>
                  <a:lnTo>
                    <a:pt x="1109980" y="5292090"/>
                  </a:lnTo>
                  <a:cubicBezTo>
                    <a:pt x="1122680" y="5303520"/>
                    <a:pt x="1135380" y="5316220"/>
                    <a:pt x="1146810" y="5327650"/>
                  </a:cubicBezTo>
                  <a:lnTo>
                    <a:pt x="1198880" y="5671820"/>
                  </a:lnTo>
                  <a:lnTo>
                    <a:pt x="1545590" y="5645150"/>
                  </a:lnTo>
                  <a:cubicBezTo>
                    <a:pt x="1559560" y="5654040"/>
                    <a:pt x="1574800" y="5664200"/>
                    <a:pt x="1588770" y="5673090"/>
                  </a:cubicBezTo>
                  <a:lnTo>
                    <a:pt x="1705610" y="6000750"/>
                  </a:lnTo>
                  <a:lnTo>
                    <a:pt x="2039620" y="5909309"/>
                  </a:lnTo>
                  <a:cubicBezTo>
                    <a:pt x="2056130" y="5915659"/>
                    <a:pt x="2071370" y="5922009"/>
                    <a:pt x="2087880" y="5928359"/>
                  </a:cubicBezTo>
                  <a:lnTo>
                    <a:pt x="2264410" y="6228080"/>
                  </a:lnTo>
                  <a:lnTo>
                    <a:pt x="2574290" y="6074409"/>
                  </a:lnTo>
                  <a:cubicBezTo>
                    <a:pt x="2590800" y="6078219"/>
                    <a:pt x="2608580" y="6080759"/>
                    <a:pt x="2626360" y="6083300"/>
                  </a:cubicBezTo>
                  <a:lnTo>
                    <a:pt x="2856230" y="6343650"/>
                  </a:lnTo>
                  <a:lnTo>
                    <a:pt x="3133090" y="6132830"/>
                  </a:lnTo>
                  <a:cubicBezTo>
                    <a:pt x="3145790" y="6132830"/>
                    <a:pt x="3159760" y="6134100"/>
                    <a:pt x="3172460" y="6134100"/>
                  </a:cubicBezTo>
                  <a:cubicBezTo>
                    <a:pt x="3185160" y="6134100"/>
                    <a:pt x="3199131" y="6132830"/>
                    <a:pt x="3211831" y="6132830"/>
                  </a:cubicBezTo>
                  <a:lnTo>
                    <a:pt x="3488691" y="6343650"/>
                  </a:lnTo>
                  <a:lnTo>
                    <a:pt x="3718561" y="6083300"/>
                  </a:lnTo>
                  <a:cubicBezTo>
                    <a:pt x="3736341" y="6080759"/>
                    <a:pt x="3752851" y="6076950"/>
                    <a:pt x="3770631" y="6074409"/>
                  </a:cubicBezTo>
                  <a:lnTo>
                    <a:pt x="4080511" y="6228080"/>
                  </a:lnTo>
                  <a:lnTo>
                    <a:pt x="4257041" y="5928359"/>
                  </a:lnTo>
                  <a:cubicBezTo>
                    <a:pt x="4273550" y="5922009"/>
                    <a:pt x="4290061" y="5915659"/>
                    <a:pt x="4305300" y="5909309"/>
                  </a:cubicBezTo>
                  <a:lnTo>
                    <a:pt x="4639310" y="6000750"/>
                  </a:lnTo>
                  <a:lnTo>
                    <a:pt x="4754880" y="5673090"/>
                  </a:lnTo>
                  <a:cubicBezTo>
                    <a:pt x="4768850" y="5664200"/>
                    <a:pt x="4784090" y="5654040"/>
                    <a:pt x="4798060" y="5645150"/>
                  </a:cubicBezTo>
                  <a:lnTo>
                    <a:pt x="5144770" y="5671820"/>
                  </a:lnTo>
                  <a:lnTo>
                    <a:pt x="5196840" y="5327650"/>
                  </a:lnTo>
                  <a:cubicBezTo>
                    <a:pt x="5209540" y="5316220"/>
                    <a:pt x="5222240" y="5303520"/>
                    <a:pt x="5233670" y="5292090"/>
                  </a:cubicBezTo>
                  <a:lnTo>
                    <a:pt x="5579110" y="5253990"/>
                  </a:lnTo>
                  <a:lnTo>
                    <a:pt x="5566410" y="4906010"/>
                  </a:lnTo>
                  <a:lnTo>
                    <a:pt x="5596890" y="4864100"/>
                  </a:lnTo>
                  <a:lnTo>
                    <a:pt x="5928360" y="4761230"/>
                  </a:lnTo>
                  <a:lnTo>
                    <a:pt x="5849620" y="4422140"/>
                  </a:lnTo>
                  <a:cubicBezTo>
                    <a:pt x="5857240" y="4406900"/>
                    <a:pt x="5863590" y="4390390"/>
                    <a:pt x="5871210" y="4375150"/>
                  </a:cubicBezTo>
                  <a:lnTo>
                    <a:pt x="6177280" y="4211320"/>
                  </a:lnTo>
                  <a:lnTo>
                    <a:pt x="6036310" y="3893820"/>
                  </a:lnTo>
                  <a:cubicBezTo>
                    <a:pt x="6040120" y="3877310"/>
                    <a:pt x="6043930" y="3859530"/>
                    <a:pt x="6047740" y="3843020"/>
                  </a:cubicBezTo>
                  <a:lnTo>
                    <a:pt x="6323330" y="3623310"/>
                  </a:lnTo>
                  <a:close/>
                </a:path>
              </a:pathLst>
            </a:custGeom>
            <a:blipFill>
              <a:blip r:embed="rId7"/>
              <a:stretch>
                <a:fillRect l="0" t="-50" r="0" b="-50"/>
              </a:stretch>
            </a:blipFill>
          </p:spPr>
        </p:sp>
      </p:grpSp>
    </p:spTree>
  </p:cSld>
  <p:clrMapOvr>
    <a:masterClrMapping/>
  </p:clrMapOvr>
  <p:transition spd="slow">
    <p:cover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650845" y="0"/>
            <a:ext cx="16484749" cy="11028404"/>
            <a:chOff x="0" y="0"/>
            <a:chExt cx="21979665" cy="1470453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361471" cy="7352269"/>
            </a:xfrm>
            <a:custGeom>
              <a:avLst/>
              <a:gdLst/>
              <a:ahLst/>
              <a:cxnLst/>
              <a:rect r="r" b="b" t="t" l="l"/>
              <a:pathLst>
                <a:path h="7352269" w="7361471">
                  <a:moveTo>
                    <a:pt x="0" y="0"/>
                  </a:moveTo>
                  <a:lnTo>
                    <a:pt x="7361471" y="0"/>
                  </a:lnTo>
                  <a:lnTo>
                    <a:pt x="7361471" y="7352269"/>
                  </a:lnTo>
                  <a:lnTo>
                    <a:pt x="0" y="7352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7309097" y="0"/>
              <a:ext cx="7361471" cy="7352269"/>
            </a:xfrm>
            <a:custGeom>
              <a:avLst/>
              <a:gdLst/>
              <a:ahLst/>
              <a:cxnLst/>
              <a:rect r="r" b="b" t="t" l="l"/>
              <a:pathLst>
                <a:path h="7352269" w="7361471">
                  <a:moveTo>
                    <a:pt x="0" y="0"/>
                  </a:moveTo>
                  <a:lnTo>
                    <a:pt x="7361471" y="0"/>
                  </a:lnTo>
                  <a:lnTo>
                    <a:pt x="7361471" y="7352269"/>
                  </a:lnTo>
                  <a:lnTo>
                    <a:pt x="0" y="7352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4618193" y="0"/>
              <a:ext cx="7361471" cy="7352269"/>
            </a:xfrm>
            <a:custGeom>
              <a:avLst/>
              <a:gdLst/>
              <a:ahLst/>
              <a:cxnLst/>
              <a:rect r="r" b="b" t="t" l="l"/>
              <a:pathLst>
                <a:path h="7352269" w="7361471">
                  <a:moveTo>
                    <a:pt x="0" y="0"/>
                  </a:moveTo>
                  <a:lnTo>
                    <a:pt x="7361472" y="0"/>
                  </a:lnTo>
                  <a:lnTo>
                    <a:pt x="7361472" y="7352269"/>
                  </a:lnTo>
                  <a:lnTo>
                    <a:pt x="0" y="7352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1779551" y="1731963"/>
              <a:ext cx="2436606" cy="2433560"/>
            </a:xfrm>
            <a:custGeom>
              <a:avLst/>
              <a:gdLst/>
              <a:ahLst/>
              <a:cxnLst/>
              <a:rect r="r" b="b" t="t" l="l"/>
              <a:pathLst>
                <a:path h="2433560" w="2436606">
                  <a:moveTo>
                    <a:pt x="0" y="0"/>
                  </a:moveTo>
                  <a:lnTo>
                    <a:pt x="2436606" y="0"/>
                  </a:lnTo>
                  <a:lnTo>
                    <a:pt x="2436606" y="2433560"/>
                  </a:lnTo>
                  <a:lnTo>
                    <a:pt x="0" y="2433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7352269"/>
              <a:ext cx="7361471" cy="7352269"/>
            </a:xfrm>
            <a:custGeom>
              <a:avLst/>
              <a:gdLst/>
              <a:ahLst/>
              <a:cxnLst/>
              <a:rect r="r" b="b" t="t" l="l"/>
              <a:pathLst>
                <a:path h="7352269" w="7361471">
                  <a:moveTo>
                    <a:pt x="0" y="0"/>
                  </a:moveTo>
                  <a:lnTo>
                    <a:pt x="7361471" y="0"/>
                  </a:lnTo>
                  <a:lnTo>
                    <a:pt x="7361471" y="7352270"/>
                  </a:lnTo>
                  <a:lnTo>
                    <a:pt x="0" y="735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7309097" y="7352269"/>
              <a:ext cx="7361471" cy="7352269"/>
            </a:xfrm>
            <a:custGeom>
              <a:avLst/>
              <a:gdLst/>
              <a:ahLst/>
              <a:cxnLst/>
              <a:rect r="r" b="b" t="t" l="l"/>
              <a:pathLst>
                <a:path h="7352269" w="7361471">
                  <a:moveTo>
                    <a:pt x="0" y="0"/>
                  </a:moveTo>
                  <a:lnTo>
                    <a:pt x="7361471" y="0"/>
                  </a:lnTo>
                  <a:lnTo>
                    <a:pt x="7361471" y="7352270"/>
                  </a:lnTo>
                  <a:lnTo>
                    <a:pt x="0" y="735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4618193" y="7352269"/>
              <a:ext cx="7361471" cy="7352269"/>
            </a:xfrm>
            <a:custGeom>
              <a:avLst/>
              <a:gdLst/>
              <a:ahLst/>
              <a:cxnLst/>
              <a:rect r="r" b="b" t="t" l="l"/>
              <a:pathLst>
                <a:path h="7352269" w="7361471">
                  <a:moveTo>
                    <a:pt x="0" y="0"/>
                  </a:moveTo>
                  <a:lnTo>
                    <a:pt x="7361472" y="0"/>
                  </a:lnTo>
                  <a:lnTo>
                    <a:pt x="7361472" y="7352270"/>
                  </a:lnTo>
                  <a:lnTo>
                    <a:pt x="0" y="7352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1779551" y="9084232"/>
              <a:ext cx="2436606" cy="2433560"/>
            </a:xfrm>
            <a:custGeom>
              <a:avLst/>
              <a:gdLst/>
              <a:ahLst/>
              <a:cxnLst/>
              <a:rect r="r" b="b" t="t" l="l"/>
              <a:pathLst>
                <a:path h="2433560" w="2436606">
                  <a:moveTo>
                    <a:pt x="0" y="0"/>
                  </a:moveTo>
                  <a:lnTo>
                    <a:pt x="2436606" y="0"/>
                  </a:lnTo>
                  <a:lnTo>
                    <a:pt x="2436606" y="2433560"/>
                  </a:lnTo>
                  <a:lnTo>
                    <a:pt x="0" y="2433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645420" y="772304"/>
            <a:ext cx="10340884" cy="1805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97"/>
              </a:lnSpc>
              <a:spcBef>
                <a:spcPct val="0"/>
              </a:spcBef>
            </a:pPr>
            <a:r>
              <a:rPr lang="en-US" sz="13497" i="true" spc="-647">
                <a:solidFill>
                  <a:srgbClr val="56091F"/>
                </a:solidFill>
                <a:latin typeface="Cooper BT Light Italics"/>
                <a:ea typeface="Cooper BT Light Italics"/>
                <a:cs typeface="Cooper BT Light Italics"/>
                <a:sym typeface="Cooper BT Light Italics"/>
              </a:rPr>
              <a:t>Minha </a:t>
            </a:r>
            <a:r>
              <a:rPr lang="en-US" sz="13497" i="true" spc="-647">
                <a:solidFill>
                  <a:srgbClr val="56091F"/>
                </a:solidFill>
                <a:latin typeface="Cooper BT Light Italics"/>
                <a:ea typeface="Cooper BT Light Italics"/>
                <a:cs typeface="Cooper BT Light Italics"/>
                <a:sym typeface="Cooper BT Light Italics"/>
              </a:rPr>
              <a:t>História</a:t>
            </a:r>
          </a:p>
        </p:txBody>
      </p:sp>
      <p:sp>
        <p:nvSpPr>
          <p:cNvPr name="AutoShape 12" id="12"/>
          <p:cNvSpPr/>
          <p:nvPr/>
        </p:nvSpPr>
        <p:spPr>
          <a:xfrm flipV="true">
            <a:off x="-349245" y="2559141"/>
            <a:ext cx="10873860" cy="19050"/>
          </a:xfrm>
          <a:prstGeom prst="line">
            <a:avLst/>
          </a:prstGeom>
          <a:ln cap="rnd" w="38100">
            <a:solidFill>
              <a:srgbClr val="56091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0833904" y="0"/>
            <a:ext cx="7454096" cy="10483396"/>
          </a:xfrm>
          <a:custGeom>
            <a:avLst/>
            <a:gdLst/>
            <a:ahLst/>
            <a:cxnLst/>
            <a:rect r="r" b="b" t="t" l="l"/>
            <a:pathLst>
              <a:path h="10483396" w="7454096">
                <a:moveTo>
                  <a:pt x="0" y="0"/>
                </a:moveTo>
                <a:lnTo>
                  <a:pt x="7454096" y="0"/>
                </a:lnTo>
                <a:lnTo>
                  <a:pt x="7454096" y="10483396"/>
                </a:lnTo>
                <a:lnTo>
                  <a:pt x="0" y="104833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978" t="-3063" r="-7978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0833904" y="-47968"/>
            <a:ext cx="7454096" cy="10334968"/>
            <a:chOff x="0" y="0"/>
            <a:chExt cx="1963219" cy="272196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63219" cy="2721967"/>
            </a:xfrm>
            <a:custGeom>
              <a:avLst/>
              <a:gdLst/>
              <a:ahLst/>
              <a:cxnLst/>
              <a:rect r="r" b="b" t="t" l="l"/>
              <a:pathLst>
                <a:path h="2721967" w="1963219">
                  <a:moveTo>
                    <a:pt x="0" y="0"/>
                  </a:moveTo>
                  <a:lnTo>
                    <a:pt x="1963219" y="0"/>
                  </a:lnTo>
                  <a:lnTo>
                    <a:pt x="1963219" y="2721967"/>
                  </a:lnTo>
                  <a:lnTo>
                    <a:pt x="0" y="2721967"/>
                  </a:lnTo>
                  <a:close/>
                </a:path>
              </a:pathLst>
            </a:custGeom>
            <a:solidFill>
              <a:srgbClr val="FFDADA">
                <a:alpha val="50980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963219" cy="27600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3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0986304" y="104432"/>
            <a:ext cx="7454096" cy="10334968"/>
          </a:xfrm>
          <a:custGeom>
            <a:avLst/>
            <a:gdLst/>
            <a:ahLst/>
            <a:cxnLst/>
            <a:rect r="r" b="b" t="t" l="l"/>
            <a:pathLst>
              <a:path h="10334968" w="7454096">
                <a:moveTo>
                  <a:pt x="0" y="0"/>
                </a:moveTo>
                <a:lnTo>
                  <a:pt x="7454096" y="0"/>
                </a:lnTo>
                <a:lnTo>
                  <a:pt x="7454096" y="10334968"/>
                </a:lnTo>
                <a:lnTo>
                  <a:pt x="0" y="103349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7000"/>
            </a:blip>
            <a:stretch>
              <a:fillRect l="-15058" t="0" r="-12729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833904" y="-47968"/>
            <a:ext cx="7454096" cy="10334968"/>
          </a:xfrm>
          <a:custGeom>
            <a:avLst/>
            <a:gdLst/>
            <a:ahLst/>
            <a:cxnLst/>
            <a:rect r="r" b="b" t="t" l="l"/>
            <a:pathLst>
              <a:path h="10334968" w="7454096">
                <a:moveTo>
                  <a:pt x="0" y="0"/>
                </a:moveTo>
                <a:lnTo>
                  <a:pt x="7454096" y="0"/>
                </a:lnTo>
                <a:lnTo>
                  <a:pt x="7454096" y="10334968"/>
                </a:lnTo>
                <a:lnTo>
                  <a:pt x="0" y="103349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058" t="0" r="-12729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645420" y="3222261"/>
            <a:ext cx="9552062" cy="6069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10"/>
              </a:lnSpc>
            </a:pPr>
            <a:r>
              <a:rPr lang="en-US" sz="3500">
                <a:solidFill>
                  <a:srgbClr val="66371D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Desde sempre, fazer bolos e doces foi minha forma de demonstrar amor à família e aos amigos. Cada receita carregava afeto, cheiro de infância e sabor de momentos felizes. Agora, com o coração na confeitaria profissional, meu propósito é levar essa mesma memória afetiva para você, seu evento ou sua empresa. </a:t>
            </a:r>
          </a:p>
          <a:p>
            <a:pPr algn="l">
              <a:lnSpc>
                <a:spcPts val="4410"/>
              </a:lnSpc>
            </a:pPr>
          </a:p>
          <a:p>
            <a:pPr algn="l">
              <a:lnSpc>
                <a:spcPts val="4410"/>
              </a:lnSpc>
            </a:pPr>
            <a:r>
              <a:rPr lang="en-US" sz="3500">
                <a:solidFill>
                  <a:srgbClr val="66371D"/>
                </a:solidFill>
                <a:latin typeface="Proxima Nova Light"/>
                <a:ea typeface="Proxima Nova Light"/>
                <a:cs typeface="Proxima Nova Light"/>
                <a:sym typeface="Proxima Nova Light"/>
              </a:rPr>
              <a:t>Tudo é feito com cuidado, ingredientes de qualidade e aquele toque caseiro que transforma qualquer ocasião em algo inesquecível.</a:t>
            </a:r>
          </a:p>
        </p:txBody>
      </p:sp>
      <p:sp>
        <p:nvSpPr>
          <p:cNvPr name="AutoShape 20" id="20"/>
          <p:cNvSpPr/>
          <p:nvPr/>
        </p:nvSpPr>
        <p:spPr>
          <a:xfrm flipV="true">
            <a:off x="10852954" y="0"/>
            <a:ext cx="0" cy="10873877"/>
          </a:xfrm>
          <a:prstGeom prst="line">
            <a:avLst/>
          </a:prstGeom>
          <a:ln cap="rnd" w="38100">
            <a:solidFill>
              <a:srgbClr val="FFDADA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  <p:transition spd="slow">
    <p:cover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650845" y="-278317"/>
            <a:ext cx="32867727" cy="10994362"/>
            <a:chOff x="0" y="0"/>
            <a:chExt cx="43823636" cy="146591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57307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914614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3486380" y="3453233"/>
              <a:ext cx="4858169" cy="4852096"/>
            </a:xfrm>
            <a:custGeom>
              <a:avLst/>
              <a:gdLst/>
              <a:ahLst/>
              <a:cxnLst/>
              <a:rect r="r" b="b" t="t" l="l"/>
              <a:pathLst>
                <a:path h="4852096" w="4858169">
                  <a:moveTo>
                    <a:pt x="0" y="0"/>
                  </a:moveTo>
                  <a:lnTo>
                    <a:pt x="4858169" y="0"/>
                  </a:lnTo>
                  <a:lnTo>
                    <a:pt x="4858169" y="4852096"/>
                  </a:lnTo>
                  <a:lnTo>
                    <a:pt x="0" y="4852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986308" y="2345813"/>
            <a:ext cx="14338094" cy="7578557"/>
            <a:chOff x="0" y="0"/>
            <a:chExt cx="5689458" cy="30072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89458" cy="3007225"/>
            </a:xfrm>
            <a:custGeom>
              <a:avLst/>
              <a:gdLst/>
              <a:ahLst/>
              <a:cxnLst/>
              <a:rect r="r" b="b" t="t" l="l"/>
              <a:pathLst>
                <a:path h="3007225" w="5689458">
                  <a:moveTo>
                    <a:pt x="35097" y="0"/>
                  </a:moveTo>
                  <a:lnTo>
                    <a:pt x="5654361" y="0"/>
                  </a:lnTo>
                  <a:cubicBezTo>
                    <a:pt x="5673744" y="0"/>
                    <a:pt x="5689458" y="15713"/>
                    <a:pt x="5689458" y="35097"/>
                  </a:cubicBezTo>
                  <a:lnTo>
                    <a:pt x="5689458" y="2972128"/>
                  </a:lnTo>
                  <a:cubicBezTo>
                    <a:pt x="5689458" y="2991512"/>
                    <a:pt x="5673744" y="3007225"/>
                    <a:pt x="5654361" y="3007225"/>
                  </a:cubicBezTo>
                  <a:lnTo>
                    <a:pt x="35097" y="3007225"/>
                  </a:lnTo>
                  <a:cubicBezTo>
                    <a:pt x="15713" y="3007225"/>
                    <a:pt x="0" y="2991512"/>
                    <a:pt x="0" y="2972128"/>
                  </a:cubicBezTo>
                  <a:lnTo>
                    <a:pt x="0" y="35097"/>
                  </a:lnTo>
                  <a:cubicBezTo>
                    <a:pt x="0" y="15713"/>
                    <a:pt x="15713" y="0"/>
                    <a:pt x="35097" y="0"/>
                  </a:cubicBezTo>
                  <a:close/>
                </a:path>
              </a:pathLst>
            </a:custGeom>
            <a:solidFill>
              <a:srgbClr val="FFDADA"/>
            </a:solidFill>
            <a:ln w="476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689458" cy="3045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67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118579" y="3401843"/>
            <a:ext cx="3679460" cy="3679460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12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1270">
                  <a:moveTo>
                    <a:pt x="5985510" y="0"/>
                  </a:moveTo>
                  <a:lnTo>
                    <a:pt x="364490" y="0"/>
                  </a:lnTo>
                  <a:cubicBezTo>
                    <a:pt x="162560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162560" y="6350000"/>
                    <a:pt x="364490" y="6350000"/>
                  </a:cubicBezTo>
                  <a:lnTo>
                    <a:pt x="5986780" y="6350000"/>
                  </a:lnTo>
                  <a:cubicBezTo>
                    <a:pt x="6187440" y="6350000"/>
                    <a:pt x="6351270" y="6187440"/>
                    <a:pt x="6351270" y="5985510"/>
                  </a:cubicBezTo>
                  <a:lnTo>
                    <a:pt x="6351270" y="364490"/>
                  </a:lnTo>
                  <a:cubicBezTo>
                    <a:pt x="6350000" y="162560"/>
                    <a:pt x="6187440" y="0"/>
                    <a:pt x="598551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41375" r="0" b="-36437"/>
              </a:stretch>
            </a:blipFill>
            <a:ln w="66675" cap="sq">
              <a:solidFill>
                <a:srgbClr val="EB8A91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7305677" y="3401843"/>
            <a:ext cx="3679460" cy="3679460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12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1270">
                  <a:moveTo>
                    <a:pt x="5985510" y="0"/>
                  </a:moveTo>
                  <a:lnTo>
                    <a:pt x="364490" y="0"/>
                  </a:lnTo>
                  <a:cubicBezTo>
                    <a:pt x="162560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162560" y="6350000"/>
                    <a:pt x="364490" y="6350000"/>
                  </a:cubicBezTo>
                  <a:lnTo>
                    <a:pt x="5986780" y="6350000"/>
                  </a:lnTo>
                  <a:cubicBezTo>
                    <a:pt x="6187440" y="6350000"/>
                    <a:pt x="6351270" y="6187440"/>
                    <a:pt x="6351270" y="5985510"/>
                  </a:cubicBezTo>
                  <a:lnTo>
                    <a:pt x="6351270" y="364490"/>
                  </a:lnTo>
                  <a:cubicBezTo>
                    <a:pt x="6350000" y="162560"/>
                    <a:pt x="6187440" y="0"/>
                    <a:pt x="598551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38906" r="0" b="-38906"/>
              </a:stretch>
            </a:blipFill>
            <a:ln w="66675" cap="sq">
              <a:solidFill>
                <a:srgbClr val="EB8A91"/>
              </a:solidFill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11489962" y="3401843"/>
            <a:ext cx="3679460" cy="3679460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12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1270">
                  <a:moveTo>
                    <a:pt x="5985510" y="0"/>
                  </a:moveTo>
                  <a:lnTo>
                    <a:pt x="364490" y="0"/>
                  </a:lnTo>
                  <a:cubicBezTo>
                    <a:pt x="162560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162560" y="6350000"/>
                    <a:pt x="364490" y="6350000"/>
                  </a:cubicBezTo>
                  <a:lnTo>
                    <a:pt x="5986780" y="6350000"/>
                  </a:lnTo>
                  <a:cubicBezTo>
                    <a:pt x="6187440" y="6350000"/>
                    <a:pt x="6351270" y="6187440"/>
                    <a:pt x="6351270" y="5985510"/>
                  </a:cubicBezTo>
                  <a:lnTo>
                    <a:pt x="6351270" y="364490"/>
                  </a:lnTo>
                  <a:cubicBezTo>
                    <a:pt x="6350000" y="162560"/>
                    <a:pt x="6187440" y="0"/>
                    <a:pt x="598551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26056" r="0" b="-26056"/>
              </a:stretch>
            </a:blipFill>
            <a:ln w="66675" cap="sq">
              <a:solidFill>
                <a:srgbClr val="EB8A91"/>
              </a:solidFill>
              <a:prstDash val="solid"/>
              <a:miter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3753764" y="500982"/>
            <a:ext cx="10803181" cy="1654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319"/>
              </a:lnSpc>
              <a:spcBef>
                <a:spcPct val="0"/>
              </a:spcBef>
            </a:pPr>
            <a:r>
              <a:rPr lang="en-US" sz="12319" i="true" spc="-591" strike="noStrike" u="none">
                <a:solidFill>
                  <a:srgbClr val="56091F"/>
                </a:solidFill>
                <a:latin typeface="Cooper BT Light Italics"/>
                <a:ea typeface="Cooper BT Light Italics"/>
                <a:cs typeface="Cooper BT Light Italics"/>
                <a:sym typeface="Cooper BT Light Italics"/>
              </a:rPr>
              <a:t>Nossos Produtos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706133" y="8445305"/>
            <a:ext cx="4875734" cy="563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56"/>
              </a:lnSpc>
              <a:spcBef>
                <a:spcPct val="0"/>
              </a:spcBef>
            </a:pPr>
            <a:r>
              <a:rPr lang="en-US" b="true" sz="4256">
                <a:solidFill>
                  <a:srgbClr val="56091F"/>
                </a:solidFill>
                <a:latin typeface="Cooper BT Bold"/>
                <a:ea typeface="Cooper BT Bold"/>
                <a:cs typeface="Cooper BT Bold"/>
                <a:sym typeface="Cooper BT Bold"/>
              </a:rPr>
              <a:t>Bolo mini vulcão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03242" y="9178619"/>
            <a:ext cx="1256711" cy="40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9"/>
              </a:lnSpc>
              <a:spcBef>
                <a:spcPct val="0"/>
              </a:spcBef>
            </a:pPr>
            <a:r>
              <a:rPr lang="en-US" b="true" sz="3019">
                <a:solidFill>
                  <a:srgbClr val="56091F"/>
                </a:solidFill>
                <a:latin typeface="Cooper BT Bold"/>
                <a:ea typeface="Cooper BT Bold"/>
                <a:cs typeface="Cooper BT Bold"/>
                <a:sym typeface="Cooper BT Bold"/>
              </a:rPr>
              <a:t>12 cm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230730" y="7333476"/>
            <a:ext cx="3455158" cy="397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6"/>
              </a:lnSpc>
              <a:spcBef>
                <a:spcPct val="0"/>
              </a:spcBef>
            </a:pPr>
            <a:r>
              <a:rPr lang="en-US" sz="3016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Choconinho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416421" y="7333476"/>
            <a:ext cx="3455158" cy="397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6"/>
              </a:lnSpc>
              <a:spcBef>
                <a:spcPct val="0"/>
              </a:spcBef>
            </a:pPr>
            <a:r>
              <a:rPr lang="en-US" sz="3016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Churros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581867" y="7333476"/>
            <a:ext cx="3455158" cy="397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6"/>
              </a:lnSpc>
              <a:spcBef>
                <a:spcPct val="0"/>
              </a:spcBef>
            </a:pPr>
            <a:r>
              <a:rPr lang="en-US" sz="3016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Chocobrownie</a:t>
            </a:r>
          </a:p>
        </p:txBody>
      </p:sp>
    </p:spTree>
  </p:cSld>
  <p:clrMapOvr>
    <a:masterClrMapping/>
  </p:clrMapOvr>
  <p:transition spd="slow">
    <p:cover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650845" y="-278317"/>
            <a:ext cx="32867727" cy="10994362"/>
            <a:chOff x="0" y="0"/>
            <a:chExt cx="43823636" cy="146591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57307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914614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3486380" y="3453233"/>
              <a:ext cx="4858169" cy="4852096"/>
            </a:xfrm>
            <a:custGeom>
              <a:avLst/>
              <a:gdLst/>
              <a:ahLst/>
              <a:cxnLst/>
              <a:rect r="r" b="b" t="t" l="l"/>
              <a:pathLst>
                <a:path h="4852096" w="4858169">
                  <a:moveTo>
                    <a:pt x="0" y="0"/>
                  </a:moveTo>
                  <a:lnTo>
                    <a:pt x="4858169" y="0"/>
                  </a:lnTo>
                  <a:lnTo>
                    <a:pt x="4858169" y="4852096"/>
                  </a:lnTo>
                  <a:lnTo>
                    <a:pt x="0" y="4852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986308" y="2345813"/>
            <a:ext cx="14338094" cy="7578557"/>
            <a:chOff x="0" y="0"/>
            <a:chExt cx="5689458" cy="30072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89458" cy="3007225"/>
            </a:xfrm>
            <a:custGeom>
              <a:avLst/>
              <a:gdLst/>
              <a:ahLst/>
              <a:cxnLst/>
              <a:rect r="r" b="b" t="t" l="l"/>
              <a:pathLst>
                <a:path h="3007225" w="5689458">
                  <a:moveTo>
                    <a:pt x="35097" y="0"/>
                  </a:moveTo>
                  <a:lnTo>
                    <a:pt x="5654361" y="0"/>
                  </a:lnTo>
                  <a:cubicBezTo>
                    <a:pt x="5673744" y="0"/>
                    <a:pt x="5689458" y="15713"/>
                    <a:pt x="5689458" y="35097"/>
                  </a:cubicBezTo>
                  <a:lnTo>
                    <a:pt x="5689458" y="2972128"/>
                  </a:lnTo>
                  <a:cubicBezTo>
                    <a:pt x="5689458" y="2991512"/>
                    <a:pt x="5673744" y="3007225"/>
                    <a:pt x="5654361" y="3007225"/>
                  </a:cubicBezTo>
                  <a:lnTo>
                    <a:pt x="35097" y="3007225"/>
                  </a:lnTo>
                  <a:cubicBezTo>
                    <a:pt x="15713" y="3007225"/>
                    <a:pt x="0" y="2991512"/>
                    <a:pt x="0" y="2972128"/>
                  </a:cubicBezTo>
                  <a:lnTo>
                    <a:pt x="0" y="35097"/>
                  </a:lnTo>
                  <a:cubicBezTo>
                    <a:pt x="0" y="15713"/>
                    <a:pt x="15713" y="0"/>
                    <a:pt x="35097" y="0"/>
                  </a:cubicBezTo>
                  <a:close/>
                </a:path>
              </a:pathLst>
            </a:custGeom>
            <a:solidFill>
              <a:srgbClr val="FFDADA"/>
            </a:solidFill>
            <a:ln w="476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689458" cy="3045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67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118579" y="3401843"/>
            <a:ext cx="3679460" cy="3679460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12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1270">
                  <a:moveTo>
                    <a:pt x="5985510" y="0"/>
                  </a:moveTo>
                  <a:lnTo>
                    <a:pt x="364490" y="0"/>
                  </a:lnTo>
                  <a:cubicBezTo>
                    <a:pt x="162560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162560" y="6350000"/>
                    <a:pt x="364490" y="6350000"/>
                  </a:cubicBezTo>
                  <a:lnTo>
                    <a:pt x="5986780" y="6350000"/>
                  </a:lnTo>
                  <a:cubicBezTo>
                    <a:pt x="6187440" y="6350000"/>
                    <a:pt x="6351270" y="6187440"/>
                    <a:pt x="6351270" y="5985510"/>
                  </a:cubicBezTo>
                  <a:lnTo>
                    <a:pt x="6351270" y="364490"/>
                  </a:lnTo>
                  <a:cubicBezTo>
                    <a:pt x="6350000" y="162560"/>
                    <a:pt x="6187440" y="0"/>
                    <a:pt x="5985510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20639" r="0" b="-20639"/>
              </a:stretch>
            </a:blipFill>
            <a:ln w="66675" cap="sq">
              <a:solidFill>
                <a:srgbClr val="EB8A91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7305677" y="3401843"/>
            <a:ext cx="3679460" cy="3679460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12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1270">
                  <a:moveTo>
                    <a:pt x="5985510" y="0"/>
                  </a:moveTo>
                  <a:lnTo>
                    <a:pt x="364490" y="0"/>
                  </a:lnTo>
                  <a:cubicBezTo>
                    <a:pt x="162560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162560" y="6350000"/>
                    <a:pt x="364490" y="6350000"/>
                  </a:cubicBezTo>
                  <a:lnTo>
                    <a:pt x="5986780" y="6350000"/>
                  </a:lnTo>
                  <a:cubicBezTo>
                    <a:pt x="6187440" y="6350000"/>
                    <a:pt x="6351270" y="6187440"/>
                    <a:pt x="6351270" y="5985510"/>
                  </a:cubicBezTo>
                  <a:lnTo>
                    <a:pt x="6351270" y="364490"/>
                  </a:lnTo>
                  <a:cubicBezTo>
                    <a:pt x="6350000" y="162560"/>
                    <a:pt x="6187440" y="0"/>
                    <a:pt x="598551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4874" r="0" b="-14874"/>
              </a:stretch>
            </a:blipFill>
            <a:ln w="66675" cap="sq">
              <a:solidFill>
                <a:srgbClr val="EB8A91"/>
              </a:solidFill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11489962" y="3401843"/>
            <a:ext cx="3679460" cy="3679460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12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1270">
                  <a:moveTo>
                    <a:pt x="5985510" y="0"/>
                  </a:moveTo>
                  <a:lnTo>
                    <a:pt x="364490" y="0"/>
                  </a:lnTo>
                  <a:cubicBezTo>
                    <a:pt x="162560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162560" y="6350000"/>
                    <a:pt x="364490" y="6350000"/>
                  </a:cubicBezTo>
                  <a:lnTo>
                    <a:pt x="5986780" y="6350000"/>
                  </a:lnTo>
                  <a:cubicBezTo>
                    <a:pt x="6187440" y="6350000"/>
                    <a:pt x="6351270" y="6187440"/>
                    <a:pt x="6351270" y="5985510"/>
                  </a:cubicBezTo>
                  <a:lnTo>
                    <a:pt x="6351270" y="364490"/>
                  </a:lnTo>
                  <a:cubicBezTo>
                    <a:pt x="6350000" y="162560"/>
                    <a:pt x="6187440" y="0"/>
                    <a:pt x="598551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19249" r="0" b="-19249"/>
              </a:stretch>
            </a:blipFill>
            <a:ln w="66675" cap="sq">
              <a:solidFill>
                <a:srgbClr val="EB8A91"/>
              </a:solidFill>
              <a:prstDash val="solid"/>
              <a:miter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3753764" y="500982"/>
            <a:ext cx="10803181" cy="1654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319"/>
              </a:lnSpc>
              <a:spcBef>
                <a:spcPct val="0"/>
              </a:spcBef>
            </a:pPr>
            <a:r>
              <a:rPr lang="en-US" sz="12319" i="true" spc="-591" strike="noStrike" u="none">
                <a:solidFill>
                  <a:srgbClr val="56091F"/>
                </a:solidFill>
                <a:latin typeface="Cooper BT Light Italics"/>
                <a:ea typeface="Cooper BT Light Italics"/>
                <a:cs typeface="Cooper BT Light Italics"/>
                <a:sym typeface="Cooper BT Light Italics"/>
              </a:rPr>
              <a:t>Nossos Produtos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706133" y="8445305"/>
            <a:ext cx="4875734" cy="563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56"/>
              </a:lnSpc>
              <a:spcBef>
                <a:spcPct val="0"/>
              </a:spcBef>
            </a:pPr>
            <a:r>
              <a:rPr lang="en-US" b="true" sz="4256">
                <a:solidFill>
                  <a:srgbClr val="56091F"/>
                </a:solidFill>
                <a:latin typeface="Cooper BT Bold"/>
                <a:ea typeface="Cooper BT Bold"/>
                <a:cs typeface="Cooper BT Bold"/>
                <a:sym typeface="Cooper BT Bold"/>
              </a:rPr>
              <a:t>Doce no pote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076062" y="9130110"/>
            <a:ext cx="4158585" cy="40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9"/>
              </a:lnSpc>
              <a:spcBef>
                <a:spcPct val="0"/>
              </a:spcBef>
            </a:pPr>
            <a:r>
              <a:rPr lang="en-US" sz="3019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*Consulte tamanhos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230730" y="7333476"/>
            <a:ext cx="3455158" cy="397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6"/>
              </a:lnSpc>
              <a:spcBef>
                <a:spcPct val="0"/>
              </a:spcBef>
            </a:pPr>
            <a:r>
              <a:rPr lang="en-US" sz="3016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Stikadinho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416421" y="7333476"/>
            <a:ext cx="3455158" cy="397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6"/>
              </a:lnSpc>
              <a:spcBef>
                <a:spcPct val="0"/>
              </a:spcBef>
            </a:pPr>
            <a:r>
              <a:rPr lang="en-US" sz="3016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Charge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581867" y="7333476"/>
            <a:ext cx="3455158" cy="397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6"/>
              </a:lnSpc>
              <a:spcBef>
                <a:spcPct val="0"/>
              </a:spcBef>
            </a:pPr>
            <a:r>
              <a:rPr lang="en-US" sz="3016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Prestígio</a:t>
            </a:r>
          </a:p>
        </p:txBody>
      </p:sp>
    </p:spTree>
  </p:cSld>
  <p:clrMapOvr>
    <a:masterClrMapping/>
  </p:clrMapOvr>
  <p:transition spd="slow">
    <p:cover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650845" y="-278317"/>
            <a:ext cx="32867727" cy="10994362"/>
            <a:chOff x="0" y="0"/>
            <a:chExt cx="43823636" cy="146591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57307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914614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3486380" y="3453233"/>
              <a:ext cx="4858169" cy="4852096"/>
            </a:xfrm>
            <a:custGeom>
              <a:avLst/>
              <a:gdLst/>
              <a:ahLst/>
              <a:cxnLst/>
              <a:rect r="r" b="b" t="t" l="l"/>
              <a:pathLst>
                <a:path h="4852096" w="4858169">
                  <a:moveTo>
                    <a:pt x="0" y="0"/>
                  </a:moveTo>
                  <a:lnTo>
                    <a:pt x="4858169" y="0"/>
                  </a:lnTo>
                  <a:lnTo>
                    <a:pt x="4858169" y="4852096"/>
                  </a:lnTo>
                  <a:lnTo>
                    <a:pt x="0" y="4852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974953" y="2615866"/>
            <a:ext cx="14338094" cy="7200482"/>
            <a:chOff x="0" y="0"/>
            <a:chExt cx="5689458" cy="28572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89458" cy="2857203"/>
            </a:xfrm>
            <a:custGeom>
              <a:avLst/>
              <a:gdLst/>
              <a:ahLst/>
              <a:cxnLst/>
              <a:rect r="r" b="b" t="t" l="l"/>
              <a:pathLst>
                <a:path h="2857203" w="5689458">
                  <a:moveTo>
                    <a:pt x="35097" y="0"/>
                  </a:moveTo>
                  <a:lnTo>
                    <a:pt x="5654361" y="0"/>
                  </a:lnTo>
                  <a:cubicBezTo>
                    <a:pt x="5673744" y="0"/>
                    <a:pt x="5689458" y="15713"/>
                    <a:pt x="5689458" y="35097"/>
                  </a:cubicBezTo>
                  <a:lnTo>
                    <a:pt x="5689458" y="2822106"/>
                  </a:lnTo>
                  <a:cubicBezTo>
                    <a:pt x="5689458" y="2841489"/>
                    <a:pt x="5673744" y="2857203"/>
                    <a:pt x="5654361" y="2857203"/>
                  </a:cubicBezTo>
                  <a:lnTo>
                    <a:pt x="35097" y="2857203"/>
                  </a:lnTo>
                  <a:cubicBezTo>
                    <a:pt x="15713" y="2857203"/>
                    <a:pt x="0" y="2841489"/>
                    <a:pt x="0" y="2822106"/>
                  </a:cubicBezTo>
                  <a:lnTo>
                    <a:pt x="0" y="35097"/>
                  </a:lnTo>
                  <a:cubicBezTo>
                    <a:pt x="0" y="15713"/>
                    <a:pt x="15713" y="0"/>
                    <a:pt x="35097" y="0"/>
                  </a:cubicBezTo>
                  <a:close/>
                </a:path>
              </a:pathLst>
            </a:custGeom>
            <a:solidFill>
              <a:srgbClr val="FFDADA"/>
            </a:solidFill>
            <a:ln w="476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689458" cy="28953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67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3431710" y="3929686"/>
            <a:ext cx="5119489" cy="3804557"/>
            <a:chOff x="0" y="0"/>
            <a:chExt cx="8544688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545957" cy="6350000"/>
            </a:xfrm>
            <a:custGeom>
              <a:avLst/>
              <a:gdLst/>
              <a:ahLst/>
              <a:cxnLst/>
              <a:rect r="r" b="b" t="t" l="l"/>
              <a:pathLst>
                <a:path h="6350000" w="8545957">
                  <a:moveTo>
                    <a:pt x="8054222" y="0"/>
                  </a:moveTo>
                  <a:lnTo>
                    <a:pt x="490465" y="0"/>
                  </a:lnTo>
                  <a:cubicBezTo>
                    <a:pt x="218744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218744" y="6350000"/>
                    <a:pt x="490465" y="6350000"/>
                  </a:cubicBezTo>
                  <a:lnTo>
                    <a:pt x="8055932" y="6350000"/>
                  </a:lnTo>
                  <a:cubicBezTo>
                    <a:pt x="8325944" y="6350000"/>
                    <a:pt x="8545957" y="6187440"/>
                    <a:pt x="8545957" y="5985510"/>
                  </a:cubicBezTo>
                  <a:lnTo>
                    <a:pt x="8545957" y="364490"/>
                  </a:lnTo>
                  <a:cubicBezTo>
                    <a:pt x="8544688" y="162560"/>
                    <a:pt x="8325944" y="0"/>
                    <a:pt x="8054222" y="0"/>
                  </a:cubicBezTo>
                  <a:close/>
                </a:path>
              </a:pathLst>
            </a:custGeom>
            <a:blipFill>
              <a:blip r:embed="rId4"/>
              <a:stretch>
                <a:fillRect l="-4411" t="0" r="-742" b="0"/>
              </a:stretch>
            </a:blipFill>
            <a:ln w="66675" cap="sq">
              <a:solidFill>
                <a:srgbClr val="EB8A91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10511864" y="3929686"/>
            <a:ext cx="3804557" cy="3804557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127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1270">
                  <a:moveTo>
                    <a:pt x="5985510" y="0"/>
                  </a:moveTo>
                  <a:lnTo>
                    <a:pt x="364490" y="0"/>
                  </a:lnTo>
                  <a:cubicBezTo>
                    <a:pt x="162560" y="0"/>
                    <a:pt x="0" y="162560"/>
                    <a:pt x="0" y="364490"/>
                  </a:cubicBezTo>
                  <a:lnTo>
                    <a:pt x="0" y="5986780"/>
                  </a:lnTo>
                  <a:cubicBezTo>
                    <a:pt x="0" y="6187440"/>
                    <a:pt x="162560" y="6350000"/>
                    <a:pt x="364490" y="6350000"/>
                  </a:cubicBezTo>
                  <a:lnTo>
                    <a:pt x="5986780" y="6350000"/>
                  </a:lnTo>
                  <a:cubicBezTo>
                    <a:pt x="6187440" y="6350000"/>
                    <a:pt x="6351270" y="6187440"/>
                    <a:pt x="6351270" y="5985510"/>
                  </a:cubicBezTo>
                  <a:lnTo>
                    <a:pt x="6351270" y="364490"/>
                  </a:lnTo>
                  <a:cubicBezTo>
                    <a:pt x="6350000" y="162560"/>
                    <a:pt x="6187440" y="0"/>
                    <a:pt x="5985510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6638" r="0" b="-16638"/>
              </a:stretch>
            </a:blipFill>
            <a:ln w="66675" cap="sq">
              <a:solidFill>
                <a:srgbClr val="EB8A91"/>
              </a:solidFill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3753764" y="500982"/>
            <a:ext cx="10803181" cy="1654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319"/>
              </a:lnSpc>
              <a:spcBef>
                <a:spcPct val="0"/>
              </a:spcBef>
            </a:pPr>
            <a:r>
              <a:rPr lang="en-US" sz="12319" i="true" spc="-591" strike="noStrike" u="none">
                <a:solidFill>
                  <a:srgbClr val="56091F"/>
                </a:solidFill>
                <a:latin typeface="Cooper BT Light Italics"/>
                <a:ea typeface="Cooper BT Light Italics"/>
                <a:cs typeface="Cooper BT Light Italics"/>
                <a:sym typeface="Cooper BT Light Italics"/>
              </a:rPr>
              <a:t>Nossos Produtos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057067" y="7900434"/>
            <a:ext cx="3572629" cy="980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9"/>
              </a:lnSpc>
            </a:pPr>
            <a:r>
              <a:rPr lang="en-US" b="true" sz="3118">
                <a:solidFill>
                  <a:srgbClr val="56091F"/>
                </a:solidFill>
                <a:latin typeface="Cooper BT Bold"/>
                <a:ea typeface="Cooper BT Bold"/>
                <a:cs typeface="Cooper BT Bold"/>
                <a:sym typeface="Cooper BT Bold"/>
              </a:rPr>
              <a:t>Bolo caseiro 25cm</a:t>
            </a:r>
          </a:p>
          <a:p>
            <a:pPr algn="ctr">
              <a:lnSpc>
                <a:spcPts val="3929"/>
              </a:lnSpc>
            </a:pPr>
            <a:r>
              <a:rPr lang="en-US" sz="3118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*Consulte sabores*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971995" y="7900434"/>
            <a:ext cx="4884295" cy="980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9"/>
              </a:lnSpc>
            </a:pPr>
            <a:r>
              <a:rPr lang="en-US" b="true" sz="3118">
                <a:solidFill>
                  <a:srgbClr val="56091F"/>
                </a:solidFill>
                <a:latin typeface="Cooper BT Bold"/>
                <a:ea typeface="Cooper BT Bold"/>
                <a:cs typeface="Cooper BT Bold"/>
                <a:sym typeface="Cooper BT Bold"/>
              </a:rPr>
              <a:t>Petit Brownie 3x3</a:t>
            </a:r>
          </a:p>
          <a:p>
            <a:pPr algn="ctr">
              <a:lnSpc>
                <a:spcPts val="3929"/>
              </a:lnSpc>
            </a:pPr>
            <a:r>
              <a:rPr lang="en-US" sz="3118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*A partir de 50 unidades*</a:t>
            </a:r>
          </a:p>
        </p:txBody>
      </p:sp>
    </p:spTree>
  </p:cSld>
  <p:clrMapOvr>
    <a:masterClrMapping/>
  </p:clrMapOvr>
  <p:transition spd="slow">
    <p:cover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650845" y="-278317"/>
            <a:ext cx="32867727" cy="10994362"/>
            <a:chOff x="0" y="0"/>
            <a:chExt cx="43823636" cy="146591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57307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914614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3486380" y="3453233"/>
              <a:ext cx="4858169" cy="4852096"/>
            </a:xfrm>
            <a:custGeom>
              <a:avLst/>
              <a:gdLst/>
              <a:ahLst/>
              <a:cxnLst/>
              <a:rect r="r" b="b" t="t" l="l"/>
              <a:pathLst>
                <a:path h="4852096" w="4858169">
                  <a:moveTo>
                    <a:pt x="0" y="0"/>
                  </a:moveTo>
                  <a:lnTo>
                    <a:pt x="4858169" y="0"/>
                  </a:lnTo>
                  <a:lnTo>
                    <a:pt x="4858169" y="4852096"/>
                  </a:lnTo>
                  <a:lnTo>
                    <a:pt x="0" y="4852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757880" y="3282709"/>
            <a:ext cx="14338094" cy="5797431"/>
            <a:chOff x="0" y="0"/>
            <a:chExt cx="5689458" cy="23004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89458" cy="2300462"/>
            </a:xfrm>
            <a:custGeom>
              <a:avLst/>
              <a:gdLst/>
              <a:ahLst/>
              <a:cxnLst/>
              <a:rect r="r" b="b" t="t" l="l"/>
              <a:pathLst>
                <a:path h="2300462" w="5689458">
                  <a:moveTo>
                    <a:pt x="35097" y="0"/>
                  </a:moveTo>
                  <a:lnTo>
                    <a:pt x="5654361" y="0"/>
                  </a:lnTo>
                  <a:cubicBezTo>
                    <a:pt x="5673744" y="0"/>
                    <a:pt x="5689458" y="15713"/>
                    <a:pt x="5689458" y="35097"/>
                  </a:cubicBezTo>
                  <a:lnTo>
                    <a:pt x="5689458" y="2265365"/>
                  </a:lnTo>
                  <a:cubicBezTo>
                    <a:pt x="5689458" y="2284748"/>
                    <a:pt x="5673744" y="2300462"/>
                    <a:pt x="5654361" y="2300462"/>
                  </a:cubicBezTo>
                  <a:lnTo>
                    <a:pt x="35097" y="2300462"/>
                  </a:lnTo>
                  <a:cubicBezTo>
                    <a:pt x="15713" y="2300462"/>
                    <a:pt x="0" y="2284748"/>
                    <a:pt x="0" y="2265365"/>
                  </a:cubicBezTo>
                  <a:lnTo>
                    <a:pt x="0" y="35097"/>
                  </a:lnTo>
                  <a:cubicBezTo>
                    <a:pt x="0" y="15713"/>
                    <a:pt x="15713" y="0"/>
                    <a:pt x="35097" y="0"/>
                  </a:cubicBezTo>
                  <a:close/>
                </a:path>
              </a:pathLst>
            </a:custGeom>
            <a:solidFill>
              <a:srgbClr val="FFDADA"/>
            </a:solidFill>
            <a:ln w="476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689458" cy="23385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67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95614" y="3563035"/>
            <a:ext cx="13662624" cy="5517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72"/>
              </a:lnSpc>
              <a:spcBef>
                <a:spcPct val="0"/>
              </a:spcBef>
            </a:pPr>
            <a:r>
              <a:rPr lang="en-US" sz="3470">
                <a:solidFill>
                  <a:srgbClr val="66371D"/>
                </a:solidFill>
                <a:latin typeface="Proxima Nova"/>
                <a:ea typeface="Proxima Nova"/>
                <a:cs typeface="Proxima Nova"/>
                <a:sym typeface="Proxima Nova"/>
              </a:rPr>
              <a:t>N</a:t>
            </a:r>
            <a:r>
              <a:rPr lang="en-US" sz="3470" strike="noStrike" u="none">
                <a:solidFill>
                  <a:srgbClr val="66371D"/>
                </a:solidFill>
                <a:latin typeface="Proxima Nova"/>
                <a:ea typeface="Proxima Nova"/>
                <a:cs typeface="Proxima Nova"/>
                <a:sym typeface="Proxima Nova"/>
              </a:rPr>
              <a:t>os Doces da Jana, cada receita é feita com carinho, cuidado e ingredientes de alta qualidade. Aqui, não existe espaço para atalhos: usamos chocolate nobre, frutas frescas, leite condensado cremoso e tudo o que há de melhor para garantir aquele sabor caseiro inesquecível.</a:t>
            </a:r>
          </a:p>
          <a:p>
            <a:pPr algn="l" marL="0" indent="0" lvl="0">
              <a:lnSpc>
                <a:spcPts val="4372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4372"/>
              </a:lnSpc>
              <a:spcBef>
                <a:spcPct val="0"/>
              </a:spcBef>
            </a:pPr>
            <a:r>
              <a:rPr lang="en-US" sz="3470" strike="noStrike" u="none">
                <a:solidFill>
                  <a:srgbClr val="66371D"/>
                </a:solidFill>
                <a:latin typeface="Proxima Nova"/>
                <a:ea typeface="Proxima Nova"/>
                <a:cs typeface="Proxima Nova"/>
                <a:sym typeface="Proxima Nova"/>
              </a:rPr>
              <a:t>Cada doce é preparado de forma artesanal, com atenção aos detalhes e um toque especial de amor. O resultado? Texturas perfeitas, sabores equilibrados e a certeza de estar saboreando algo único.</a:t>
            </a:r>
          </a:p>
          <a:p>
            <a:pPr algn="l" marL="0" indent="0" lvl="0">
              <a:lnSpc>
                <a:spcPts val="4372"/>
              </a:lnSpc>
              <a:spcBef>
                <a:spcPct val="0"/>
              </a:spcBef>
            </a:pPr>
          </a:p>
        </p:txBody>
      </p:sp>
      <p:sp>
        <p:nvSpPr>
          <p:cNvPr name="AutoShape 11" id="11"/>
          <p:cNvSpPr/>
          <p:nvPr/>
        </p:nvSpPr>
        <p:spPr>
          <a:xfrm flipV="true">
            <a:off x="0" y="2906036"/>
            <a:ext cx="15930347" cy="0"/>
          </a:xfrm>
          <a:prstGeom prst="line">
            <a:avLst/>
          </a:prstGeom>
          <a:ln cap="rnd" w="38100">
            <a:solidFill>
              <a:srgbClr val="56091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12" id="12"/>
          <p:cNvSpPr txBox="true"/>
          <p:nvPr/>
        </p:nvSpPr>
        <p:spPr>
          <a:xfrm rot="0">
            <a:off x="315399" y="808635"/>
            <a:ext cx="16186649" cy="1720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55"/>
              </a:lnSpc>
              <a:spcBef>
                <a:spcPct val="0"/>
              </a:spcBef>
            </a:pPr>
            <a:r>
              <a:rPr lang="en-US" sz="12855" i="true" spc="-617" strike="noStrike" u="none">
                <a:solidFill>
                  <a:srgbClr val="56091F"/>
                </a:solidFill>
                <a:latin typeface="Cooper BT Light Italics"/>
                <a:ea typeface="Cooper BT Light Italics"/>
                <a:cs typeface="Cooper BT Light Italics"/>
                <a:sym typeface="Cooper BT Light Italics"/>
              </a:rPr>
              <a:t>Qualidade e Ingredientes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3991060" y="7829704"/>
            <a:ext cx="1809296" cy="1809296"/>
            <a:chOff x="0" y="0"/>
            <a:chExt cx="2412395" cy="2412395"/>
          </a:xfrm>
        </p:grpSpPr>
        <p:grpSp>
          <p:nvGrpSpPr>
            <p:cNvPr name="Group 14" id="14"/>
            <p:cNvGrpSpPr/>
            <p:nvPr/>
          </p:nvGrpSpPr>
          <p:grpSpPr>
            <a:xfrm rot="1397223">
              <a:off x="288151" y="288151"/>
              <a:ext cx="1836094" cy="1836094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6091F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6401" lIns="46401" bIns="46401" rIns="46401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grpSp>
          <p:nvGrpSpPr>
            <p:cNvPr name="Group 17" id="17"/>
            <p:cNvGrpSpPr>
              <a:grpSpLocks noChangeAspect="true"/>
            </p:cNvGrpSpPr>
            <p:nvPr/>
          </p:nvGrpSpPr>
          <p:grpSpPr>
            <a:xfrm rot="1397223">
              <a:off x="676533" y="742612"/>
              <a:ext cx="1054689" cy="925173"/>
              <a:chOff x="0" y="0"/>
              <a:chExt cx="6350000" cy="557022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6350000" cy="5570220"/>
              </a:xfrm>
              <a:custGeom>
                <a:avLst/>
                <a:gdLst/>
                <a:ahLst/>
                <a:cxnLst/>
                <a:rect r="r" b="b" t="t" l="l"/>
                <a:pathLst>
                  <a:path h="5570220" w="6350000">
                    <a:moveTo>
                      <a:pt x="0" y="1643380"/>
                    </a:moveTo>
                    <a:cubicBezTo>
                      <a:pt x="0" y="3412490"/>
                      <a:pt x="3175000" y="5570220"/>
                      <a:pt x="3175000" y="5570220"/>
                    </a:cubicBezTo>
                    <a:cubicBezTo>
                      <a:pt x="3175000" y="5570220"/>
                      <a:pt x="6336030" y="3397250"/>
                      <a:pt x="6350000" y="1643380"/>
                    </a:cubicBezTo>
                    <a:cubicBezTo>
                      <a:pt x="6350000" y="737870"/>
                      <a:pt x="5612130" y="0"/>
                      <a:pt x="4706620" y="0"/>
                    </a:cubicBezTo>
                    <a:cubicBezTo>
                      <a:pt x="4010660" y="0"/>
                      <a:pt x="3411220" y="445770"/>
                      <a:pt x="3175000" y="1057910"/>
                    </a:cubicBezTo>
                    <a:cubicBezTo>
                      <a:pt x="2938780" y="445770"/>
                      <a:pt x="2339340" y="0"/>
                      <a:pt x="1643380" y="0"/>
                    </a:cubicBezTo>
                    <a:cubicBezTo>
                      <a:pt x="737870" y="0"/>
                      <a:pt x="0" y="737870"/>
                      <a:pt x="0" y="1643380"/>
                    </a:cubicBezTo>
                  </a:path>
                </a:pathLst>
              </a:custGeom>
              <a:solidFill>
                <a:srgbClr val="F4F1EE"/>
              </a:solidFill>
            </p:spPr>
          </p:sp>
        </p:grpSp>
      </p:grpSp>
    </p:spTree>
  </p:cSld>
  <p:clrMapOvr>
    <a:masterClrMapping/>
  </p:clrMapOvr>
  <p:transition spd="slow">
    <p:cover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650845" y="-278317"/>
            <a:ext cx="32867727" cy="10994362"/>
            <a:chOff x="0" y="0"/>
            <a:chExt cx="43823636" cy="146591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57307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914614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3486380" y="3453233"/>
              <a:ext cx="4858169" cy="4852096"/>
            </a:xfrm>
            <a:custGeom>
              <a:avLst/>
              <a:gdLst/>
              <a:ahLst/>
              <a:cxnLst/>
              <a:rect r="r" b="b" t="t" l="l"/>
              <a:pathLst>
                <a:path h="4852096" w="4858169">
                  <a:moveTo>
                    <a:pt x="0" y="0"/>
                  </a:moveTo>
                  <a:lnTo>
                    <a:pt x="4858169" y="0"/>
                  </a:lnTo>
                  <a:lnTo>
                    <a:pt x="4858169" y="4852096"/>
                  </a:lnTo>
                  <a:lnTo>
                    <a:pt x="0" y="4852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757880" y="3282709"/>
            <a:ext cx="14338094" cy="5797431"/>
            <a:chOff x="0" y="0"/>
            <a:chExt cx="5689458" cy="23004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89458" cy="2300462"/>
            </a:xfrm>
            <a:custGeom>
              <a:avLst/>
              <a:gdLst/>
              <a:ahLst/>
              <a:cxnLst/>
              <a:rect r="r" b="b" t="t" l="l"/>
              <a:pathLst>
                <a:path h="2300462" w="5689458">
                  <a:moveTo>
                    <a:pt x="35097" y="0"/>
                  </a:moveTo>
                  <a:lnTo>
                    <a:pt x="5654361" y="0"/>
                  </a:lnTo>
                  <a:cubicBezTo>
                    <a:pt x="5673744" y="0"/>
                    <a:pt x="5689458" y="15713"/>
                    <a:pt x="5689458" y="35097"/>
                  </a:cubicBezTo>
                  <a:lnTo>
                    <a:pt x="5689458" y="2265365"/>
                  </a:lnTo>
                  <a:cubicBezTo>
                    <a:pt x="5689458" y="2284748"/>
                    <a:pt x="5673744" y="2300462"/>
                    <a:pt x="5654361" y="2300462"/>
                  </a:cubicBezTo>
                  <a:lnTo>
                    <a:pt x="35097" y="2300462"/>
                  </a:lnTo>
                  <a:cubicBezTo>
                    <a:pt x="15713" y="2300462"/>
                    <a:pt x="0" y="2284748"/>
                    <a:pt x="0" y="2265365"/>
                  </a:cubicBezTo>
                  <a:lnTo>
                    <a:pt x="0" y="35097"/>
                  </a:lnTo>
                  <a:cubicBezTo>
                    <a:pt x="0" y="15713"/>
                    <a:pt x="15713" y="0"/>
                    <a:pt x="35097" y="0"/>
                  </a:cubicBezTo>
                  <a:close/>
                </a:path>
              </a:pathLst>
            </a:custGeom>
            <a:solidFill>
              <a:srgbClr val="FFDADA"/>
            </a:solidFill>
            <a:ln w="476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689458" cy="23385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67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95614" y="3563035"/>
            <a:ext cx="13662624" cy="4964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72"/>
              </a:lnSpc>
              <a:spcBef>
                <a:spcPct val="0"/>
              </a:spcBef>
            </a:pPr>
            <a:r>
              <a:rPr lang="en-US" sz="3470">
                <a:solidFill>
                  <a:srgbClr val="66371D"/>
                </a:solidFill>
                <a:latin typeface="Proxima Nova"/>
                <a:ea typeface="Proxima Nova"/>
                <a:cs typeface="Proxima Nova"/>
                <a:sym typeface="Proxima Nova"/>
              </a:rPr>
              <a:t>Ad</a:t>
            </a:r>
            <a:r>
              <a:rPr lang="en-US" sz="3470" strike="noStrike" u="none">
                <a:solidFill>
                  <a:srgbClr val="66371D"/>
                </a:solidFill>
                <a:latin typeface="Proxima Nova"/>
                <a:ea typeface="Proxima Nova"/>
                <a:cs typeface="Proxima Nova"/>
                <a:sym typeface="Proxima Nova"/>
              </a:rPr>
              <a:t>oro fazer parte de momentos especiais! Meus doces são feitos com muito carinho e cuidado, e é um prazer levá-los para eventos como aniversários, casamentos, empresas e confraternizações.</a:t>
            </a:r>
          </a:p>
          <a:p>
            <a:pPr algn="l" marL="0" indent="0" lvl="0">
              <a:lnSpc>
                <a:spcPts val="4372"/>
              </a:lnSpc>
              <a:spcBef>
                <a:spcPct val="0"/>
              </a:spcBef>
            </a:pPr>
            <a:r>
              <a:rPr lang="en-US" sz="3470" strike="noStrike" u="none">
                <a:solidFill>
                  <a:srgbClr val="66371D"/>
                </a:solidFill>
                <a:latin typeface="Proxima Nova"/>
                <a:ea typeface="Proxima Nova"/>
                <a:cs typeface="Proxima Nova"/>
                <a:sym typeface="Proxima Nova"/>
              </a:rPr>
              <a:t>Trabalho com parcerias personalizadas, sempre buscando entender o que cada cliente deseja para criar algo único. </a:t>
            </a:r>
          </a:p>
          <a:p>
            <a:pPr algn="l" marL="0" indent="0" lvl="0">
              <a:lnSpc>
                <a:spcPts val="4372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4372"/>
              </a:lnSpc>
              <a:spcBef>
                <a:spcPct val="0"/>
              </a:spcBef>
            </a:pPr>
            <a:r>
              <a:rPr lang="en-US" sz="3470" strike="noStrike" u="none">
                <a:solidFill>
                  <a:srgbClr val="66371D"/>
                </a:solidFill>
                <a:latin typeface="Proxima Nova"/>
                <a:ea typeface="Proxima Nova"/>
                <a:cs typeface="Proxima Nova"/>
                <a:sym typeface="Proxima Nova"/>
              </a:rPr>
              <a:t>Posso montar mesas de doces, lembrancinhas e opções sob medida, tudo com a qualidade e o sabor que são a essência do que eu faço.</a:t>
            </a:r>
          </a:p>
          <a:p>
            <a:pPr algn="l" marL="0" indent="0" lvl="0">
              <a:lnSpc>
                <a:spcPts val="4372"/>
              </a:lnSpc>
              <a:spcBef>
                <a:spcPct val="0"/>
              </a:spcBef>
            </a:pPr>
          </a:p>
        </p:txBody>
      </p:sp>
      <p:sp>
        <p:nvSpPr>
          <p:cNvPr name="AutoShape 11" id="11"/>
          <p:cNvSpPr/>
          <p:nvPr/>
        </p:nvSpPr>
        <p:spPr>
          <a:xfrm>
            <a:off x="0" y="2906036"/>
            <a:ext cx="13073772" cy="0"/>
          </a:xfrm>
          <a:prstGeom prst="line">
            <a:avLst/>
          </a:prstGeom>
          <a:ln cap="rnd" w="38100">
            <a:solidFill>
              <a:srgbClr val="56091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12" id="12"/>
          <p:cNvSpPr txBox="true"/>
          <p:nvPr/>
        </p:nvSpPr>
        <p:spPr>
          <a:xfrm rot="0">
            <a:off x="1095614" y="804309"/>
            <a:ext cx="11978158" cy="1720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55"/>
              </a:lnSpc>
              <a:spcBef>
                <a:spcPct val="0"/>
              </a:spcBef>
            </a:pPr>
            <a:r>
              <a:rPr lang="en-US" sz="12855" i="true" spc="-617">
                <a:solidFill>
                  <a:srgbClr val="56091F"/>
                </a:solidFill>
                <a:latin typeface="Cooper BT Light Italics"/>
                <a:ea typeface="Cooper BT Light Italics"/>
                <a:cs typeface="Cooper BT Light Italics"/>
                <a:sym typeface="Cooper BT Light Italics"/>
              </a:rPr>
              <a:t>P</a:t>
            </a:r>
            <a:r>
              <a:rPr lang="en-US" sz="12855" i="true" spc="-617" strike="noStrike" u="none">
                <a:solidFill>
                  <a:srgbClr val="56091F"/>
                </a:solidFill>
                <a:latin typeface="Cooper BT Light Italics"/>
                <a:ea typeface="Cooper BT Light Italics"/>
                <a:cs typeface="Cooper BT Light Italics"/>
                <a:sym typeface="Cooper BT Light Italics"/>
              </a:rPr>
              <a:t>arcerias e Eventos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3991060" y="7829704"/>
            <a:ext cx="1809296" cy="1809296"/>
            <a:chOff x="0" y="0"/>
            <a:chExt cx="2412395" cy="2412395"/>
          </a:xfrm>
        </p:grpSpPr>
        <p:grpSp>
          <p:nvGrpSpPr>
            <p:cNvPr name="Group 14" id="14"/>
            <p:cNvGrpSpPr/>
            <p:nvPr/>
          </p:nvGrpSpPr>
          <p:grpSpPr>
            <a:xfrm rot="1397223">
              <a:off x="288151" y="288151"/>
              <a:ext cx="1836094" cy="1836094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6091F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6401" lIns="46401" bIns="46401" rIns="46401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grpSp>
          <p:nvGrpSpPr>
            <p:cNvPr name="Group 17" id="17"/>
            <p:cNvGrpSpPr>
              <a:grpSpLocks noChangeAspect="true"/>
            </p:cNvGrpSpPr>
            <p:nvPr/>
          </p:nvGrpSpPr>
          <p:grpSpPr>
            <a:xfrm rot="1397223">
              <a:off x="676533" y="742612"/>
              <a:ext cx="1054689" cy="925173"/>
              <a:chOff x="0" y="0"/>
              <a:chExt cx="6350000" cy="557022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6350000" cy="5570220"/>
              </a:xfrm>
              <a:custGeom>
                <a:avLst/>
                <a:gdLst/>
                <a:ahLst/>
                <a:cxnLst/>
                <a:rect r="r" b="b" t="t" l="l"/>
                <a:pathLst>
                  <a:path h="5570220" w="6350000">
                    <a:moveTo>
                      <a:pt x="0" y="1643380"/>
                    </a:moveTo>
                    <a:cubicBezTo>
                      <a:pt x="0" y="3412490"/>
                      <a:pt x="3175000" y="5570220"/>
                      <a:pt x="3175000" y="5570220"/>
                    </a:cubicBezTo>
                    <a:cubicBezTo>
                      <a:pt x="3175000" y="5570220"/>
                      <a:pt x="6336030" y="3397250"/>
                      <a:pt x="6350000" y="1643380"/>
                    </a:cubicBezTo>
                    <a:cubicBezTo>
                      <a:pt x="6350000" y="737870"/>
                      <a:pt x="5612130" y="0"/>
                      <a:pt x="4706620" y="0"/>
                    </a:cubicBezTo>
                    <a:cubicBezTo>
                      <a:pt x="4010660" y="0"/>
                      <a:pt x="3411220" y="445770"/>
                      <a:pt x="3175000" y="1057910"/>
                    </a:cubicBezTo>
                    <a:cubicBezTo>
                      <a:pt x="2938780" y="445770"/>
                      <a:pt x="2339340" y="0"/>
                      <a:pt x="1643380" y="0"/>
                    </a:cubicBezTo>
                    <a:cubicBezTo>
                      <a:pt x="737870" y="0"/>
                      <a:pt x="0" y="737870"/>
                      <a:pt x="0" y="1643380"/>
                    </a:cubicBezTo>
                  </a:path>
                </a:pathLst>
              </a:custGeom>
              <a:solidFill>
                <a:srgbClr val="F4F1EE"/>
              </a:solidFill>
            </p:spPr>
          </p:sp>
        </p:grpSp>
      </p:grpSp>
    </p:spTree>
  </p:cSld>
  <p:clrMapOvr>
    <a:masterClrMapping/>
  </p:clrMapOvr>
  <p:transition spd="slow">
    <p:cover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650845" y="-278317"/>
            <a:ext cx="32867727" cy="10994362"/>
            <a:chOff x="0" y="0"/>
            <a:chExt cx="43823636" cy="146591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57307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914614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3486380" y="3453233"/>
              <a:ext cx="4858169" cy="4852096"/>
            </a:xfrm>
            <a:custGeom>
              <a:avLst/>
              <a:gdLst/>
              <a:ahLst/>
              <a:cxnLst/>
              <a:rect r="r" b="b" t="t" l="l"/>
              <a:pathLst>
                <a:path h="4852096" w="4858169">
                  <a:moveTo>
                    <a:pt x="0" y="0"/>
                  </a:moveTo>
                  <a:lnTo>
                    <a:pt x="4858169" y="0"/>
                  </a:lnTo>
                  <a:lnTo>
                    <a:pt x="4858169" y="4852096"/>
                  </a:lnTo>
                  <a:lnTo>
                    <a:pt x="0" y="4852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757880" y="3282709"/>
            <a:ext cx="14338094" cy="5797431"/>
            <a:chOff x="0" y="0"/>
            <a:chExt cx="5689458" cy="23004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89458" cy="2300462"/>
            </a:xfrm>
            <a:custGeom>
              <a:avLst/>
              <a:gdLst/>
              <a:ahLst/>
              <a:cxnLst/>
              <a:rect r="r" b="b" t="t" l="l"/>
              <a:pathLst>
                <a:path h="2300462" w="5689458">
                  <a:moveTo>
                    <a:pt x="35097" y="0"/>
                  </a:moveTo>
                  <a:lnTo>
                    <a:pt x="5654361" y="0"/>
                  </a:lnTo>
                  <a:cubicBezTo>
                    <a:pt x="5673744" y="0"/>
                    <a:pt x="5689458" y="15713"/>
                    <a:pt x="5689458" y="35097"/>
                  </a:cubicBezTo>
                  <a:lnTo>
                    <a:pt x="5689458" y="2265365"/>
                  </a:lnTo>
                  <a:cubicBezTo>
                    <a:pt x="5689458" y="2284748"/>
                    <a:pt x="5673744" y="2300462"/>
                    <a:pt x="5654361" y="2300462"/>
                  </a:cubicBezTo>
                  <a:lnTo>
                    <a:pt x="35097" y="2300462"/>
                  </a:lnTo>
                  <a:cubicBezTo>
                    <a:pt x="15713" y="2300462"/>
                    <a:pt x="0" y="2284748"/>
                    <a:pt x="0" y="2265365"/>
                  </a:cubicBezTo>
                  <a:lnTo>
                    <a:pt x="0" y="35097"/>
                  </a:lnTo>
                  <a:cubicBezTo>
                    <a:pt x="0" y="15713"/>
                    <a:pt x="15713" y="0"/>
                    <a:pt x="35097" y="0"/>
                  </a:cubicBezTo>
                  <a:close/>
                </a:path>
              </a:pathLst>
            </a:custGeom>
            <a:solidFill>
              <a:srgbClr val="FFDADA"/>
            </a:solidFill>
            <a:ln w="476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5689458" cy="23385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67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95614" y="3720187"/>
            <a:ext cx="13800094" cy="490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33059" indent="-416530" lvl="1">
              <a:lnSpc>
                <a:spcPts val="4861"/>
              </a:lnSpc>
              <a:buFont typeface="Arial"/>
              <a:buChar char="•"/>
            </a:pPr>
            <a:r>
              <a:rPr lang="en-US" b="true" sz="3858">
                <a:solidFill>
                  <a:srgbClr val="66371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Cartão </a:t>
            </a:r>
          </a:p>
          <a:p>
            <a:pPr algn="l" marL="833059" indent="-416530" lvl="1">
              <a:lnSpc>
                <a:spcPts val="4861"/>
              </a:lnSpc>
              <a:buFont typeface="Arial"/>
              <a:buChar char="•"/>
            </a:pPr>
            <a:r>
              <a:rPr lang="en-US" b="true" sz="3858">
                <a:solidFill>
                  <a:srgbClr val="66371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Pix</a:t>
            </a:r>
          </a:p>
          <a:p>
            <a:pPr algn="l" marL="833059" indent="-416530" lvl="1">
              <a:lnSpc>
                <a:spcPts val="4861"/>
              </a:lnSpc>
              <a:buFont typeface="Arial"/>
              <a:buChar char="•"/>
            </a:pPr>
            <a:r>
              <a:rPr lang="en-US" b="true" sz="3858">
                <a:solidFill>
                  <a:srgbClr val="66371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Transferências Bancárias </a:t>
            </a:r>
          </a:p>
          <a:p>
            <a:pPr algn="l">
              <a:lnSpc>
                <a:spcPts val="4861"/>
              </a:lnSpc>
            </a:pPr>
          </a:p>
          <a:p>
            <a:pPr algn="l">
              <a:lnSpc>
                <a:spcPts val="4861"/>
              </a:lnSpc>
            </a:pPr>
            <a:r>
              <a:rPr lang="en-US" sz="3858" b="true">
                <a:solidFill>
                  <a:srgbClr val="66371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Os pedidos devem ser feitos de 3 à 5 dias de antecedência. Para confirmar a encomenda, é necessário o pagamento de 50% do valor.</a:t>
            </a:r>
          </a:p>
          <a:p>
            <a:pPr algn="l" marL="0" indent="0" lvl="0">
              <a:lnSpc>
                <a:spcPts val="4861"/>
              </a:lnSpc>
              <a:spcBef>
                <a:spcPct val="0"/>
              </a:spcBef>
            </a:pPr>
          </a:p>
        </p:txBody>
      </p:sp>
      <p:sp>
        <p:nvSpPr>
          <p:cNvPr name="AutoShape 11" id="11"/>
          <p:cNvSpPr/>
          <p:nvPr/>
        </p:nvSpPr>
        <p:spPr>
          <a:xfrm>
            <a:off x="0" y="2906036"/>
            <a:ext cx="15095973" cy="0"/>
          </a:xfrm>
          <a:prstGeom prst="line">
            <a:avLst/>
          </a:prstGeom>
          <a:ln cap="rnd" w="38100">
            <a:solidFill>
              <a:srgbClr val="56091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TextBox 12" id="12"/>
          <p:cNvSpPr txBox="true"/>
          <p:nvPr/>
        </p:nvSpPr>
        <p:spPr>
          <a:xfrm rot="0">
            <a:off x="1095614" y="804309"/>
            <a:ext cx="14290220" cy="1720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855"/>
              </a:lnSpc>
              <a:spcBef>
                <a:spcPct val="0"/>
              </a:spcBef>
            </a:pPr>
            <a:r>
              <a:rPr lang="en-US" sz="12855" i="true" spc="-617">
                <a:solidFill>
                  <a:srgbClr val="56091F"/>
                </a:solidFill>
                <a:latin typeface="Cooper BT Light Italics"/>
                <a:ea typeface="Cooper BT Light Italics"/>
                <a:cs typeface="Cooper BT Light Italics"/>
                <a:sym typeface="Cooper BT Light Italics"/>
              </a:rPr>
              <a:t>Formas de pagamento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3991060" y="7829704"/>
            <a:ext cx="1809296" cy="1809296"/>
            <a:chOff x="0" y="0"/>
            <a:chExt cx="2412395" cy="2412395"/>
          </a:xfrm>
        </p:grpSpPr>
        <p:grpSp>
          <p:nvGrpSpPr>
            <p:cNvPr name="Group 14" id="14"/>
            <p:cNvGrpSpPr/>
            <p:nvPr/>
          </p:nvGrpSpPr>
          <p:grpSpPr>
            <a:xfrm rot="1397223">
              <a:off x="288151" y="288151"/>
              <a:ext cx="1836094" cy="1836094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6091F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46401" lIns="46401" bIns="46401" rIns="46401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grpSp>
          <p:nvGrpSpPr>
            <p:cNvPr name="Group 17" id="17"/>
            <p:cNvGrpSpPr>
              <a:grpSpLocks noChangeAspect="true"/>
            </p:cNvGrpSpPr>
            <p:nvPr/>
          </p:nvGrpSpPr>
          <p:grpSpPr>
            <a:xfrm rot="1397223">
              <a:off x="676533" y="742612"/>
              <a:ext cx="1054689" cy="925173"/>
              <a:chOff x="0" y="0"/>
              <a:chExt cx="6350000" cy="557022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6350000" cy="5570220"/>
              </a:xfrm>
              <a:custGeom>
                <a:avLst/>
                <a:gdLst/>
                <a:ahLst/>
                <a:cxnLst/>
                <a:rect r="r" b="b" t="t" l="l"/>
                <a:pathLst>
                  <a:path h="5570220" w="6350000">
                    <a:moveTo>
                      <a:pt x="0" y="1643380"/>
                    </a:moveTo>
                    <a:cubicBezTo>
                      <a:pt x="0" y="3412490"/>
                      <a:pt x="3175000" y="5570220"/>
                      <a:pt x="3175000" y="5570220"/>
                    </a:cubicBezTo>
                    <a:cubicBezTo>
                      <a:pt x="3175000" y="5570220"/>
                      <a:pt x="6336030" y="3397250"/>
                      <a:pt x="6350000" y="1643380"/>
                    </a:cubicBezTo>
                    <a:cubicBezTo>
                      <a:pt x="6350000" y="737870"/>
                      <a:pt x="5612130" y="0"/>
                      <a:pt x="4706620" y="0"/>
                    </a:cubicBezTo>
                    <a:cubicBezTo>
                      <a:pt x="4010660" y="0"/>
                      <a:pt x="3411220" y="445770"/>
                      <a:pt x="3175000" y="1057910"/>
                    </a:cubicBezTo>
                    <a:cubicBezTo>
                      <a:pt x="2938780" y="445770"/>
                      <a:pt x="2339340" y="0"/>
                      <a:pt x="1643380" y="0"/>
                    </a:cubicBezTo>
                    <a:cubicBezTo>
                      <a:pt x="737870" y="0"/>
                      <a:pt x="0" y="737870"/>
                      <a:pt x="0" y="1643380"/>
                    </a:cubicBezTo>
                  </a:path>
                </a:pathLst>
              </a:custGeom>
              <a:solidFill>
                <a:srgbClr val="F4F1EE"/>
              </a:solidFill>
            </p:spPr>
          </p:sp>
        </p:grpSp>
      </p:grpSp>
    </p:spTree>
  </p:cSld>
  <p:clrMapOvr>
    <a:masterClrMapping/>
  </p:clrMapOvr>
  <p:transition spd="slow">
    <p:cover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AAA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650845" y="-278317"/>
            <a:ext cx="32867727" cy="10994362"/>
            <a:chOff x="0" y="0"/>
            <a:chExt cx="43823636" cy="146591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457307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9146140" y="0"/>
              <a:ext cx="14677496" cy="14659149"/>
            </a:xfrm>
            <a:custGeom>
              <a:avLst/>
              <a:gdLst/>
              <a:ahLst/>
              <a:cxnLst/>
              <a:rect r="r" b="b" t="t" l="l"/>
              <a:pathLst>
                <a:path h="14659149" w="14677496">
                  <a:moveTo>
                    <a:pt x="0" y="0"/>
                  </a:moveTo>
                  <a:lnTo>
                    <a:pt x="14677496" y="0"/>
                  </a:lnTo>
                  <a:lnTo>
                    <a:pt x="14677496" y="14659149"/>
                  </a:lnTo>
                  <a:lnTo>
                    <a:pt x="0" y="14659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3486380" y="3453233"/>
              <a:ext cx="4858169" cy="4852096"/>
            </a:xfrm>
            <a:custGeom>
              <a:avLst/>
              <a:gdLst/>
              <a:ahLst/>
              <a:cxnLst/>
              <a:rect r="r" b="b" t="t" l="l"/>
              <a:pathLst>
                <a:path h="4852096" w="4858169">
                  <a:moveTo>
                    <a:pt x="0" y="0"/>
                  </a:moveTo>
                  <a:lnTo>
                    <a:pt x="4858169" y="0"/>
                  </a:lnTo>
                  <a:lnTo>
                    <a:pt x="4858169" y="4852096"/>
                  </a:lnTo>
                  <a:lnTo>
                    <a:pt x="0" y="4852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9309147" y="3418306"/>
            <a:ext cx="1450297" cy="1450297"/>
          </a:xfrm>
          <a:custGeom>
            <a:avLst/>
            <a:gdLst/>
            <a:ahLst/>
            <a:cxnLst/>
            <a:rect r="r" b="b" t="t" l="l"/>
            <a:pathLst>
              <a:path h="1450297" w="1450297">
                <a:moveTo>
                  <a:pt x="0" y="0"/>
                </a:moveTo>
                <a:lnTo>
                  <a:pt x="1450297" y="0"/>
                </a:lnTo>
                <a:lnTo>
                  <a:pt x="1450297" y="1450296"/>
                </a:lnTo>
                <a:lnTo>
                  <a:pt x="0" y="14502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028700" y="1386873"/>
            <a:ext cx="7353488" cy="7663981"/>
            <a:chOff x="0" y="0"/>
            <a:chExt cx="9804651" cy="1021864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494560" y="2209791"/>
              <a:ext cx="8310091" cy="8008850"/>
            </a:xfrm>
            <a:custGeom>
              <a:avLst/>
              <a:gdLst/>
              <a:ahLst/>
              <a:cxnLst/>
              <a:rect r="r" b="b" t="t" l="l"/>
              <a:pathLst>
                <a:path h="8008850" w="8310091">
                  <a:moveTo>
                    <a:pt x="0" y="0"/>
                  </a:moveTo>
                  <a:lnTo>
                    <a:pt x="8310091" y="0"/>
                  </a:lnTo>
                  <a:lnTo>
                    <a:pt x="8310091" y="8008850"/>
                  </a:lnTo>
                  <a:lnTo>
                    <a:pt x="0" y="8008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42000"/>
              </a:blip>
              <a:stretch>
                <a:fillRect l="0" t="0" r="0" b="0"/>
              </a:stretch>
            </a:blipFill>
          </p:spPr>
        </p:sp>
        <p:grpSp>
          <p:nvGrpSpPr>
            <p:cNvPr name="Group 10" id="10"/>
            <p:cNvGrpSpPr>
              <a:grpSpLocks noChangeAspect="true"/>
            </p:cNvGrpSpPr>
            <p:nvPr/>
          </p:nvGrpSpPr>
          <p:grpSpPr>
            <a:xfrm rot="0">
              <a:off x="0" y="0"/>
              <a:ext cx="9640442" cy="9628873"/>
              <a:chOff x="0" y="0"/>
              <a:chExt cx="6350000" cy="634238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6350000" cy="6343650"/>
              </a:xfrm>
              <a:custGeom>
                <a:avLst/>
                <a:gdLst/>
                <a:ahLst/>
                <a:cxnLst/>
                <a:rect r="r" b="b" t="t" l="l"/>
                <a:pathLst>
                  <a:path h="6343650" w="6350000">
                    <a:moveTo>
                      <a:pt x="6323330" y="3623310"/>
                    </a:moveTo>
                    <a:lnTo>
                      <a:pt x="6125210" y="3338830"/>
                    </a:lnTo>
                    <a:cubicBezTo>
                      <a:pt x="6126480" y="3321050"/>
                      <a:pt x="6126480" y="3304540"/>
                      <a:pt x="6126480" y="3286760"/>
                    </a:cubicBezTo>
                    <a:lnTo>
                      <a:pt x="6350000" y="3020060"/>
                    </a:lnTo>
                    <a:lnTo>
                      <a:pt x="6101080" y="2777490"/>
                    </a:lnTo>
                    <a:cubicBezTo>
                      <a:pt x="6098540" y="2759710"/>
                      <a:pt x="6097270" y="2743200"/>
                      <a:pt x="6094730" y="2725420"/>
                    </a:cubicBezTo>
                    <a:lnTo>
                      <a:pt x="6263640" y="2423160"/>
                    </a:lnTo>
                    <a:lnTo>
                      <a:pt x="5972810" y="2231390"/>
                    </a:lnTo>
                    <a:cubicBezTo>
                      <a:pt x="5967730" y="2214880"/>
                      <a:pt x="5961380" y="2198369"/>
                      <a:pt x="5956300" y="2181860"/>
                    </a:cubicBezTo>
                    <a:lnTo>
                      <a:pt x="6064250" y="1851660"/>
                    </a:lnTo>
                    <a:lnTo>
                      <a:pt x="5742940" y="1719580"/>
                    </a:lnTo>
                    <a:cubicBezTo>
                      <a:pt x="5734050" y="1704340"/>
                      <a:pt x="5726430" y="1689100"/>
                      <a:pt x="5717540" y="1675130"/>
                    </a:cubicBezTo>
                    <a:lnTo>
                      <a:pt x="5761990" y="1330960"/>
                    </a:lnTo>
                    <a:lnTo>
                      <a:pt x="5421630" y="1261110"/>
                    </a:lnTo>
                    <a:cubicBezTo>
                      <a:pt x="5410200" y="1248410"/>
                      <a:pt x="5398770" y="1234440"/>
                      <a:pt x="5387340" y="1221740"/>
                    </a:cubicBezTo>
                    <a:lnTo>
                      <a:pt x="5365750" y="876300"/>
                    </a:lnTo>
                    <a:lnTo>
                      <a:pt x="5017770" y="872490"/>
                    </a:lnTo>
                    <a:cubicBezTo>
                      <a:pt x="5003800" y="862330"/>
                      <a:pt x="4991100" y="850900"/>
                      <a:pt x="4977130" y="840740"/>
                    </a:cubicBezTo>
                    <a:lnTo>
                      <a:pt x="4890770" y="504190"/>
                    </a:lnTo>
                    <a:lnTo>
                      <a:pt x="4549140" y="565150"/>
                    </a:lnTo>
                    <a:cubicBezTo>
                      <a:pt x="4533900" y="557530"/>
                      <a:pt x="4518660" y="549910"/>
                      <a:pt x="4503420" y="541020"/>
                    </a:cubicBezTo>
                    <a:lnTo>
                      <a:pt x="4354830" y="227330"/>
                    </a:lnTo>
                    <a:lnTo>
                      <a:pt x="4030980" y="351790"/>
                    </a:lnTo>
                    <a:cubicBezTo>
                      <a:pt x="4014470" y="346710"/>
                      <a:pt x="3997960" y="342900"/>
                      <a:pt x="3981450" y="337820"/>
                    </a:cubicBezTo>
                    <a:lnTo>
                      <a:pt x="3775710" y="57150"/>
                    </a:lnTo>
                    <a:lnTo>
                      <a:pt x="3482340" y="241300"/>
                    </a:lnTo>
                    <a:cubicBezTo>
                      <a:pt x="3464560" y="240030"/>
                      <a:pt x="3448050" y="238760"/>
                      <a:pt x="3430270" y="237490"/>
                    </a:cubicBezTo>
                    <a:lnTo>
                      <a:pt x="3175000" y="0"/>
                    </a:lnTo>
                    <a:lnTo>
                      <a:pt x="2919730" y="236220"/>
                    </a:lnTo>
                    <a:cubicBezTo>
                      <a:pt x="2901950" y="237490"/>
                      <a:pt x="2884170" y="238760"/>
                      <a:pt x="2867660" y="240030"/>
                    </a:cubicBezTo>
                    <a:lnTo>
                      <a:pt x="2574290" y="57150"/>
                    </a:lnTo>
                    <a:lnTo>
                      <a:pt x="2368550" y="337820"/>
                    </a:lnTo>
                    <a:cubicBezTo>
                      <a:pt x="2352040" y="342900"/>
                      <a:pt x="2335530" y="346710"/>
                      <a:pt x="2319020" y="351790"/>
                    </a:cubicBezTo>
                    <a:lnTo>
                      <a:pt x="1995170" y="227330"/>
                    </a:lnTo>
                    <a:lnTo>
                      <a:pt x="1846580" y="541020"/>
                    </a:lnTo>
                    <a:cubicBezTo>
                      <a:pt x="1831340" y="548640"/>
                      <a:pt x="1816100" y="556260"/>
                      <a:pt x="1800860" y="565150"/>
                    </a:cubicBezTo>
                    <a:lnTo>
                      <a:pt x="1459230" y="504190"/>
                    </a:lnTo>
                    <a:lnTo>
                      <a:pt x="1371600" y="839470"/>
                    </a:lnTo>
                    <a:cubicBezTo>
                      <a:pt x="1357630" y="849630"/>
                      <a:pt x="1344930" y="861060"/>
                      <a:pt x="1330960" y="871220"/>
                    </a:cubicBezTo>
                    <a:lnTo>
                      <a:pt x="984250" y="876300"/>
                    </a:lnTo>
                    <a:lnTo>
                      <a:pt x="962660" y="1223010"/>
                    </a:lnTo>
                    <a:cubicBezTo>
                      <a:pt x="951230" y="1235710"/>
                      <a:pt x="939800" y="1248410"/>
                      <a:pt x="928370" y="1262380"/>
                    </a:cubicBezTo>
                    <a:lnTo>
                      <a:pt x="588010" y="1332230"/>
                    </a:lnTo>
                    <a:lnTo>
                      <a:pt x="632460" y="1676400"/>
                    </a:lnTo>
                    <a:cubicBezTo>
                      <a:pt x="623570" y="1691640"/>
                      <a:pt x="614680" y="1705610"/>
                      <a:pt x="607060" y="1720850"/>
                    </a:cubicBezTo>
                    <a:lnTo>
                      <a:pt x="285750" y="1852930"/>
                    </a:lnTo>
                    <a:lnTo>
                      <a:pt x="393700" y="2181860"/>
                    </a:lnTo>
                    <a:cubicBezTo>
                      <a:pt x="387350" y="2198370"/>
                      <a:pt x="382270" y="2214880"/>
                      <a:pt x="377190" y="2231390"/>
                    </a:cubicBezTo>
                    <a:lnTo>
                      <a:pt x="86360" y="2423160"/>
                    </a:lnTo>
                    <a:lnTo>
                      <a:pt x="255270" y="2725420"/>
                    </a:lnTo>
                    <a:cubicBezTo>
                      <a:pt x="252730" y="2743200"/>
                      <a:pt x="251460" y="2759710"/>
                      <a:pt x="248920" y="2777490"/>
                    </a:cubicBezTo>
                    <a:lnTo>
                      <a:pt x="0" y="3020060"/>
                    </a:lnTo>
                    <a:lnTo>
                      <a:pt x="223520" y="3286760"/>
                    </a:lnTo>
                    <a:cubicBezTo>
                      <a:pt x="223520" y="3304540"/>
                      <a:pt x="224790" y="3322320"/>
                      <a:pt x="224790" y="3338830"/>
                    </a:cubicBezTo>
                    <a:lnTo>
                      <a:pt x="26670" y="3623310"/>
                    </a:lnTo>
                    <a:lnTo>
                      <a:pt x="295910" y="3843020"/>
                    </a:lnTo>
                    <a:cubicBezTo>
                      <a:pt x="299720" y="3859530"/>
                      <a:pt x="303530" y="3877310"/>
                      <a:pt x="307340" y="3893820"/>
                    </a:cubicBezTo>
                    <a:lnTo>
                      <a:pt x="166370" y="4211320"/>
                    </a:lnTo>
                    <a:lnTo>
                      <a:pt x="472440" y="4375150"/>
                    </a:lnTo>
                    <a:cubicBezTo>
                      <a:pt x="480060" y="4390390"/>
                      <a:pt x="486410" y="4406900"/>
                      <a:pt x="494030" y="4422140"/>
                    </a:cubicBezTo>
                    <a:lnTo>
                      <a:pt x="415290" y="4761230"/>
                    </a:lnTo>
                    <a:lnTo>
                      <a:pt x="746760" y="4864100"/>
                    </a:lnTo>
                    <a:lnTo>
                      <a:pt x="777240" y="4906010"/>
                    </a:lnTo>
                    <a:lnTo>
                      <a:pt x="764540" y="5253990"/>
                    </a:lnTo>
                    <a:lnTo>
                      <a:pt x="1109980" y="5292090"/>
                    </a:lnTo>
                    <a:cubicBezTo>
                      <a:pt x="1122680" y="5303520"/>
                      <a:pt x="1135380" y="5316220"/>
                      <a:pt x="1146810" y="5327650"/>
                    </a:cubicBezTo>
                    <a:lnTo>
                      <a:pt x="1198880" y="5671820"/>
                    </a:lnTo>
                    <a:lnTo>
                      <a:pt x="1545590" y="5645150"/>
                    </a:lnTo>
                    <a:cubicBezTo>
                      <a:pt x="1559560" y="5654040"/>
                      <a:pt x="1574800" y="5664200"/>
                      <a:pt x="1588770" y="5673090"/>
                    </a:cubicBezTo>
                    <a:lnTo>
                      <a:pt x="1705610" y="6000750"/>
                    </a:lnTo>
                    <a:lnTo>
                      <a:pt x="2039620" y="5909309"/>
                    </a:lnTo>
                    <a:cubicBezTo>
                      <a:pt x="2056130" y="5915659"/>
                      <a:pt x="2071370" y="5922009"/>
                      <a:pt x="2087880" y="5928359"/>
                    </a:cubicBezTo>
                    <a:lnTo>
                      <a:pt x="2264410" y="6228080"/>
                    </a:lnTo>
                    <a:lnTo>
                      <a:pt x="2574290" y="6074409"/>
                    </a:lnTo>
                    <a:cubicBezTo>
                      <a:pt x="2590800" y="6078219"/>
                      <a:pt x="2608580" y="6080759"/>
                      <a:pt x="2626360" y="6083300"/>
                    </a:cubicBezTo>
                    <a:lnTo>
                      <a:pt x="2856230" y="6343650"/>
                    </a:lnTo>
                    <a:lnTo>
                      <a:pt x="3133090" y="6132830"/>
                    </a:lnTo>
                    <a:cubicBezTo>
                      <a:pt x="3145790" y="6132830"/>
                      <a:pt x="3159760" y="6134100"/>
                      <a:pt x="3172460" y="6134100"/>
                    </a:cubicBezTo>
                    <a:cubicBezTo>
                      <a:pt x="3185160" y="6134100"/>
                      <a:pt x="3199131" y="6132830"/>
                      <a:pt x="3211831" y="6132830"/>
                    </a:cubicBezTo>
                    <a:lnTo>
                      <a:pt x="3488691" y="6343650"/>
                    </a:lnTo>
                    <a:lnTo>
                      <a:pt x="3718561" y="6083300"/>
                    </a:lnTo>
                    <a:cubicBezTo>
                      <a:pt x="3736341" y="6080759"/>
                      <a:pt x="3752851" y="6076950"/>
                      <a:pt x="3770631" y="6074409"/>
                    </a:cubicBezTo>
                    <a:lnTo>
                      <a:pt x="4080511" y="6228080"/>
                    </a:lnTo>
                    <a:lnTo>
                      <a:pt x="4257041" y="5928359"/>
                    </a:lnTo>
                    <a:cubicBezTo>
                      <a:pt x="4273550" y="5922009"/>
                      <a:pt x="4290061" y="5915659"/>
                      <a:pt x="4305300" y="5909309"/>
                    </a:cubicBezTo>
                    <a:lnTo>
                      <a:pt x="4639310" y="6000750"/>
                    </a:lnTo>
                    <a:lnTo>
                      <a:pt x="4754880" y="5673090"/>
                    </a:lnTo>
                    <a:cubicBezTo>
                      <a:pt x="4768850" y="5664200"/>
                      <a:pt x="4784090" y="5654040"/>
                      <a:pt x="4798060" y="5645150"/>
                    </a:cubicBezTo>
                    <a:lnTo>
                      <a:pt x="5144770" y="5671820"/>
                    </a:lnTo>
                    <a:lnTo>
                      <a:pt x="5196840" y="5327650"/>
                    </a:lnTo>
                    <a:cubicBezTo>
                      <a:pt x="5209540" y="5316220"/>
                      <a:pt x="5222240" y="5303520"/>
                      <a:pt x="5233670" y="5292090"/>
                    </a:cubicBezTo>
                    <a:lnTo>
                      <a:pt x="5579110" y="5253990"/>
                    </a:lnTo>
                    <a:lnTo>
                      <a:pt x="5566410" y="4906010"/>
                    </a:lnTo>
                    <a:lnTo>
                      <a:pt x="5596890" y="4864100"/>
                    </a:lnTo>
                    <a:lnTo>
                      <a:pt x="5928360" y="4761230"/>
                    </a:lnTo>
                    <a:lnTo>
                      <a:pt x="5849620" y="4422140"/>
                    </a:lnTo>
                    <a:cubicBezTo>
                      <a:pt x="5857240" y="4406900"/>
                      <a:pt x="5863590" y="4390390"/>
                      <a:pt x="5871210" y="4375150"/>
                    </a:cubicBezTo>
                    <a:lnTo>
                      <a:pt x="6177280" y="4211320"/>
                    </a:lnTo>
                    <a:lnTo>
                      <a:pt x="6036310" y="3893820"/>
                    </a:lnTo>
                    <a:cubicBezTo>
                      <a:pt x="6040120" y="3877310"/>
                      <a:pt x="6043930" y="3859530"/>
                      <a:pt x="6047740" y="3843020"/>
                    </a:cubicBezTo>
                    <a:lnTo>
                      <a:pt x="6323330" y="3623310"/>
                    </a:lnTo>
                    <a:close/>
                  </a:path>
                </a:pathLst>
              </a:custGeom>
              <a:blipFill>
                <a:blip r:embed="rId7"/>
                <a:stretch>
                  <a:fillRect l="0" t="-50" r="0" b="-50"/>
                </a:stretch>
              </a:blipFill>
            </p:spPr>
          </p:sp>
        </p:grpSp>
      </p:grpSp>
      <p:grpSp>
        <p:nvGrpSpPr>
          <p:cNvPr name="Group 12" id="12"/>
          <p:cNvGrpSpPr/>
          <p:nvPr/>
        </p:nvGrpSpPr>
        <p:grpSpPr>
          <a:xfrm rot="0">
            <a:off x="9309147" y="5569125"/>
            <a:ext cx="1450297" cy="1450297"/>
            <a:chOff x="0" y="0"/>
            <a:chExt cx="852764" cy="85276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52764" cy="852764"/>
            </a:xfrm>
            <a:custGeom>
              <a:avLst/>
              <a:gdLst/>
              <a:ahLst/>
              <a:cxnLst/>
              <a:rect r="r" b="b" t="t" l="l"/>
              <a:pathLst>
                <a:path h="852764" w="852764">
                  <a:moveTo>
                    <a:pt x="426382" y="0"/>
                  </a:moveTo>
                  <a:cubicBezTo>
                    <a:pt x="190898" y="0"/>
                    <a:pt x="0" y="190898"/>
                    <a:pt x="0" y="426382"/>
                  </a:cubicBezTo>
                  <a:cubicBezTo>
                    <a:pt x="0" y="661866"/>
                    <a:pt x="190898" y="852764"/>
                    <a:pt x="426382" y="852764"/>
                  </a:cubicBezTo>
                  <a:cubicBezTo>
                    <a:pt x="661866" y="852764"/>
                    <a:pt x="852764" y="661866"/>
                    <a:pt x="852764" y="426382"/>
                  </a:cubicBezTo>
                  <a:cubicBezTo>
                    <a:pt x="852764" y="190898"/>
                    <a:pt x="661866" y="0"/>
                    <a:pt x="426382" y="0"/>
                  </a:cubicBezTo>
                  <a:close/>
                </a:path>
              </a:pathLst>
            </a:custGeom>
            <a:solidFill>
              <a:srgbClr val="56091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9947" y="41847"/>
              <a:ext cx="692871" cy="7309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67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9607860" y="5867837"/>
            <a:ext cx="852872" cy="852872"/>
          </a:xfrm>
          <a:custGeom>
            <a:avLst/>
            <a:gdLst/>
            <a:ahLst/>
            <a:cxnLst/>
            <a:rect r="r" b="b" t="t" l="l"/>
            <a:pathLst>
              <a:path h="852872" w="852872">
                <a:moveTo>
                  <a:pt x="0" y="0"/>
                </a:moveTo>
                <a:lnTo>
                  <a:pt x="852872" y="0"/>
                </a:lnTo>
                <a:lnTo>
                  <a:pt x="852872" y="852872"/>
                </a:lnTo>
                <a:lnTo>
                  <a:pt x="0" y="8528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1217687" y="6023479"/>
            <a:ext cx="6512512" cy="617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3"/>
              </a:lnSpc>
              <a:spcBef>
                <a:spcPct val="0"/>
              </a:spcBef>
            </a:pPr>
            <a:r>
              <a:rPr lang="en-US" sz="4553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@docesdajanars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217687" y="3872660"/>
            <a:ext cx="6512512" cy="617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3"/>
              </a:lnSpc>
              <a:spcBef>
                <a:spcPct val="0"/>
              </a:spcBef>
            </a:pPr>
            <a:r>
              <a:rPr lang="en-US" sz="4553">
                <a:solidFill>
                  <a:srgbClr val="56091F"/>
                </a:solidFill>
                <a:latin typeface="Cooper BT Light"/>
                <a:ea typeface="Cooper BT Light"/>
                <a:cs typeface="Cooper BT Light"/>
                <a:sym typeface="Cooper BT Light"/>
              </a:rPr>
              <a:t>(51) 99594-3565</a:t>
            </a:r>
          </a:p>
        </p:txBody>
      </p:sp>
    </p:spTree>
  </p:cSld>
  <p:clrMapOvr>
    <a:masterClrMapping/>
  </p:clrMapOvr>
  <p:transition spd="slow">
    <p:cover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DAGowpgwBqk</dc:identifier>
  <dcterms:modified xsi:type="dcterms:W3CDTF">2011-08-01T06:04:30Z</dcterms:modified>
  <cp:revision>1</cp:revision>
  <dc:title>Apresentação de negócios confeitaria moderno rosa</dc:title>
</cp:coreProperties>
</file>