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0BB8F7-C54D-564A-8EB1-6E47F3137169}" type="datetimeFigureOut">
              <a:rPr lang="pt-BR" smtClean="0"/>
              <a:t>06/05/2025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4FBEB-4E16-2942-BF9C-673762896E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428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4FBEB-4E16-2942-BF9C-673762896E01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2880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4" Type="http://schemas.openxmlformats.org/officeDocument/2006/relationships/hyperlink" Target="mailto:eduardocabralsantiago@gmail.com" TargetMode="Externa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7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4.jpeg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eduardocabralsantiago@gmail.com" TargetMode="Externa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CF17A4E-2589-E92A-0612-B064FC4F0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449"/>
            <a:ext cx="8204519" cy="6715551"/>
          </a:xfrm>
          <a:prstGeom prst="rect">
            <a:avLst/>
          </a:prstGeom>
        </p:spPr>
      </p:pic>
      <p:sp>
        <p:nvSpPr>
          <p:cNvPr id="12" name="CaixaDeTexto 11" descr="nome artístico Palhaço Dudu &#10;email: eduardocabralsantiago@gmail.com &#10;telefone:11 949790956&#10;cidade São Paulo &#10;">
            <a:extLst>
              <a:ext uri="{FF2B5EF4-FFF2-40B4-BE49-F238E27FC236}">
                <a16:creationId xmlns:a16="http://schemas.microsoft.com/office/drawing/2014/main" id="{E033409B-A4D7-8D82-2AC5-DE87C562FE9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8218289" y="1231871"/>
            <a:ext cx="3973711" cy="3693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pt-BR" dirty="0"/>
              <a:t>Nome : Eduardo Santiago </a:t>
            </a:r>
            <a:r>
              <a:rPr lang="pt-BR" dirty="0" err="1"/>
              <a:t>CabralSão</a:t>
            </a:r>
            <a:r>
              <a:rPr lang="pt-BR" dirty="0"/>
              <a:t> </a:t>
            </a:r>
          </a:p>
          <a:p>
            <a:pPr algn="l"/>
            <a:r>
              <a:rPr lang="pt-BR" dirty="0"/>
              <a:t>Profissão: Palhaço e malabarista </a:t>
            </a:r>
          </a:p>
          <a:p>
            <a:pPr algn="l"/>
            <a:endParaRPr lang="pt-BR" dirty="0"/>
          </a:p>
          <a:p>
            <a:pPr algn="l"/>
            <a:r>
              <a:rPr lang="pt-BR" dirty="0" err="1"/>
              <a:t>Email</a:t>
            </a:r>
            <a:r>
              <a:rPr lang="pt-BR" dirty="0"/>
              <a:t> </a:t>
            </a:r>
            <a:r>
              <a:rPr lang="pt-BR" dirty="0">
                <a:hlinkClick r:id="rId4"/>
              </a:rPr>
              <a:t>eduardocabralsantiago@gmail.com</a:t>
            </a:r>
            <a:r>
              <a:rPr lang="pt-BR" dirty="0"/>
              <a:t> </a:t>
            </a:r>
          </a:p>
          <a:p>
            <a:pPr algn="l"/>
            <a:endParaRPr lang="pt-BR" dirty="0"/>
          </a:p>
          <a:p>
            <a:pPr algn="l"/>
            <a:r>
              <a:rPr lang="pt-BR" dirty="0"/>
              <a:t>Telefone: 11949790956</a:t>
            </a:r>
          </a:p>
          <a:p>
            <a:pPr algn="l"/>
            <a:endParaRPr lang="pt-BR" dirty="0"/>
          </a:p>
          <a:p>
            <a:pPr algn="l"/>
            <a:r>
              <a:rPr lang="pt-BR" dirty="0"/>
              <a:t>@palhacodudu. Instagram </a:t>
            </a:r>
          </a:p>
          <a:p>
            <a:pPr algn="l"/>
            <a:endParaRPr lang="pt-BR" dirty="0"/>
          </a:p>
          <a:p>
            <a:pPr algn="l"/>
            <a:r>
              <a:rPr lang="pt-BR" dirty="0"/>
              <a:t>Facebook: palhaçoduducabral</a:t>
            </a:r>
          </a:p>
          <a:p>
            <a:pPr algn="l"/>
            <a:endParaRPr lang="pt-BR" dirty="0"/>
          </a:p>
          <a:p>
            <a:pPr algn="l"/>
            <a:r>
              <a:rPr lang="pt-BR" dirty="0"/>
              <a:t>Cidade: Ferraz de Vasconcelos S/P</a:t>
            </a:r>
          </a:p>
        </p:txBody>
      </p:sp>
    </p:spTree>
    <p:extLst>
      <p:ext uri="{BB962C8B-B14F-4D97-AF65-F5344CB8AC3E}">
        <p14:creationId xmlns:p14="http://schemas.microsoft.com/office/powerpoint/2010/main" val="3148326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20A3E23B-C450-DE97-69C5-9A616D556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533" y="0"/>
            <a:ext cx="11506199" cy="5648326"/>
          </a:xfrm>
          <a:solidFill>
            <a:schemeClr val="accent2"/>
          </a:solidFill>
          <a:ln>
            <a:solidFill>
              <a:srgbClr val="FFFF00"/>
            </a:solidFill>
          </a:ln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b="1" i="1" dirty="0">
                <a:solidFill>
                  <a:schemeClr val="bg1"/>
                </a:solidFill>
              </a:rPr>
              <a:t>Apresentações</a:t>
            </a:r>
            <a:r>
              <a:rPr lang="pt-BR" dirty="0"/>
              <a:t> </a:t>
            </a:r>
          </a:p>
          <a:p>
            <a:pPr marL="0" indent="0">
              <a:buNone/>
            </a:pPr>
            <a:r>
              <a:rPr lang="pt-BR" dirty="0"/>
              <a:t>Goiás.                                         Suzano SP</a:t>
            </a:r>
          </a:p>
          <a:p>
            <a:pPr marL="0" indent="0">
              <a:buNone/>
            </a:pPr>
            <a:r>
              <a:rPr lang="pt-BR" dirty="0"/>
              <a:t>Pirenópolis                                Poá </a:t>
            </a:r>
            <a:r>
              <a:rPr lang="pt-BR" dirty="0" err="1"/>
              <a:t>Sp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Alto paraíso.                              Ferraz de Vasconcelos </a:t>
            </a:r>
            <a:r>
              <a:rPr lang="pt-BR" dirty="0" err="1"/>
              <a:t>Sp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Cavalcante de Goiás                 Ribeirão Pires </a:t>
            </a:r>
            <a:r>
              <a:rPr lang="pt-BR" dirty="0" err="1"/>
              <a:t>Sp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Goiânia                                       Itanhaém </a:t>
            </a:r>
            <a:r>
              <a:rPr lang="pt-BR" dirty="0" err="1"/>
              <a:t>Sp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Brasília                                         Sumaré </a:t>
            </a:r>
            <a:r>
              <a:rPr lang="pt-BR" dirty="0" err="1"/>
              <a:t>Sp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Pernambuco                              Itaim Paulista </a:t>
            </a:r>
            <a:r>
              <a:rPr lang="pt-BR" dirty="0" err="1"/>
              <a:t>Sp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Campinas </a:t>
            </a:r>
            <a:r>
              <a:rPr lang="pt-BR" dirty="0" err="1"/>
              <a:t>Sp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Jaguariúna </a:t>
            </a:r>
            <a:r>
              <a:rPr lang="pt-BR" dirty="0" err="1"/>
              <a:t>Sp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Casa Branca SP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9CCBBB8-A296-4B77-4F33-0A53BAAD8C23}"/>
              </a:ext>
            </a:extLst>
          </p:cNvPr>
          <p:cNvSpPr txBox="1"/>
          <p:nvPr/>
        </p:nvSpPr>
        <p:spPr>
          <a:xfrm>
            <a:off x="5180111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0887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1A492B4B-C9A8-676E-FF42-9F33E47743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21282222">
            <a:off x="8139" y="1272077"/>
            <a:ext cx="3980198" cy="3112294"/>
          </a:xfr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AA29BE5-6A7C-DCAE-DD15-06F100C28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1333" y="0"/>
            <a:ext cx="3640667" cy="642937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8E11F86-8B2E-4214-83CE-643B452A4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3483" y="428625"/>
            <a:ext cx="3640668" cy="518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616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533DBB-5405-8E38-DC81-A372E82B0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FF00"/>
                </a:solidFill>
              </a:rPr>
              <a:t>A arte de levar alegria 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CF66391-C2E2-FFB4-CD15-F507ABA28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6" y="1684074"/>
            <a:ext cx="5418667" cy="424524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FB9F35A-7D83-2C7C-EA9D-2E40D4B19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8566" y="189178"/>
            <a:ext cx="3708400" cy="478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042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462A3AC-11FF-501B-3FF7-D81B905F6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3" y="-125016"/>
            <a:ext cx="11376421" cy="676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502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6B6883-6123-8FBB-FEAF-EBFDB4CF2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597" y="-720196"/>
            <a:ext cx="10131425" cy="3649133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Diversos trabalho com a circense, e manipulação de teatro de mamulengo a mais de 30 anos na profissão.</a:t>
            </a:r>
          </a:p>
          <a:p>
            <a:pPr marL="0" indent="0">
              <a:buNone/>
            </a:pPr>
            <a:r>
              <a:rPr lang="pt-BR" dirty="0"/>
              <a:t>Levar a arte de rua aonde o público está, encantado adultos, adolescente e crianças de todas as idades.</a:t>
            </a:r>
          </a:p>
          <a:p>
            <a:pPr marL="0" indent="0">
              <a:buNone/>
            </a:pPr>
            <a:r>
              <a:rPr lang="pt-BR" dirty="0"/>
              <a:t>A magia do circo trás uma mundo mágico, onde os participantes ficam encantado com as cenas e esquece um pouco das dificuldades do dia </a:t>
            </a:r>
            <a:r>
              <a:rPr lang="pt-BR" dirty="0" err="1"/>
              <a:t>dia</a:t>
            </a:r>
            <a:r>
              <a:rPr lang="pt-BR" dirty="0"/>
              <a:t>.</a:t>
            </a:r>
          </a:p>
          <a:p>
            <a:pPr marL="0" indent="0">
              <a:buNone/>
            </a:pPr>
            <a:r>
              <a:rPr lang="pt-BR" dirty="0"/>
              <a:t>Aldeia tupi guarani do Jaguaré São Paulo.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78043B6-D2F9-03CE-9F46-42C2FAA64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97" y="2708805"/>
            <a:ext cx="8128000" cy="364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002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08ABF8F3-45EF-763F-761A-D6D003C944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341416" cy="3649662"/>
          </a:xfr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823F2B9-E923-44F8-3D2F-E724A9CD9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438" y="0"/>
            <a:ext cx="4858581" cy="541866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F962E2A-E85F-8ED4-F8A9-3C06207F87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0019" y="130306"/>
            <a:ext cx="3651981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013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8E7B58F-FE63-0CFC-2F20-6AD41DBC8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0"/>
            <a:ext cx="11506199" cy="6857999"/>
          </a:xfrm>
        </p:spPr>
        <p:txBody>
          <a:bodyPr/>
          <a:lstStyle/>
          <a:p>
            <a:r>
              <a:rPr lang="pt-BR" dirty="0"/>
              <a:t>PALHAÇO DUDU</a:t>
            </a:r>
          </a:p>
          <a:p>
            <a:r>
              <a:rPr lang="pt-BR" dirty="0"/>
              <a:t>11 949790956</a:t>
            </a:r>
          </a:p>
          <a:p>
            <a:r>
              <a:rPr lang="pt-BR" dirty="0"/>
              <a:t>EMAIL </a:t>
            </a:r>
            <a:r>
              <a:rPr lang="pt-BR" dirty="0">
                <a:hlinkClick r:id="rId2"/>
              </a:rPr>
              <a:t>eduardocabralsantiago@gmail.com</a:t>
            </a:r>
            <a:r>
              <a:rPr lang="pt-BR" dirty="0"/>
              <a:t> </a:t>
            </a:r>
          </a:p>
          <a:p>
            <a:r>
              <a:rPr lang="pt-BR" dirty="0"/>
              <a:t>FORMAÇÃO ACADÊMICA </a:t>
            </a:r>
          </a:p>
          <a:p>
            <a:r>
              <a:rPr lang="pt-BR" dirty="0"/>
              <a:t>PEDAGOGO </a:t>
            </a:r>
          </a:p>
          <a:p>
            <a:r>
              <a:rPr lang="pt-BR" dirty="0"/>
              <a:t>DRT 0055649</a:t>
            </a:r>
          </a:p>
        </p:txBody>
      </p:sp>
    </p:spTree>
    <p:extLst>
      <p:ext uri="{BB962C8B-B14F-4D97-AF65-F5344CB8AC3E}">
        <p14:creationId xmlns:p14="http://schemas.microsoft.com/office/powerpoint/2010/main" val="15670179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1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Celestial</vt:lpstr>
      <vt:lpstr>Apresentação do PowerPoint</vt:lpstr>
      <vt:lpstr>Apresentação do PowerPoint</vt:lpstr>
      <vt:lpstr>Apresentação do PowerPoint</vt:lpstr>
      <vt:lpstr>A arte de levar alegria 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Eduardo cabral</dc:creator>
  <cp:lastModifiedBy>Eduardo cabral</cp:lastModifiedBy>
  <cp:revision>3</cp:revision>
  <dcterms:created xsi:type="dcterms:W3CDTF">2025-05-06T12:09:28Z</dcterms:created>
  <dcterms:modified xsi:type="dcterms:W3CDTF">2025-05-06T13:56:32Z</dcterms:modified>
</cp:coreProperties>
</file>