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8288000" cy="10287000"/>
  <p:notesSz cx="18288000" cy="10287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2" d="100"/>
          <a:sy n="42" d="100"/>
        </p:scale>
        <p:origin x="780" y="4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71600" y="3188970"/>
            <a:ext cx="15544800" cy="21602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1050" b="0" i="0">
                <a:solidFill>
                  <a:srgbClr val="4E2926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9200" b="0" i="0">
                <a:solidFill>
                  <a:srgbClr val="4E2926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2/18/2025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ECEC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1050" b="0" i="0">
                <a:solidFill>
                  <a:srgbClr val="4E2926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9200" b="0" i="0">
                <a:solidFill>
                  <a:srgbClr val="4E2926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2/18/2025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1050" b="0" i="0">
                <a:solidFill>
                  <a:srgbClr val="4E2926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2/18/2025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1050" b="0" i="0">
                <a:solidFill>
                  <a:srgbClr val="4E2926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2/18/2025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2/18/2025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919101" y="3239816"/>
            <a:ext cx="10449796" cy="32321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1050" b="0" i="0">
                <a:solidFill>
                  <a:srgbClr val="4E2926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8607487" y="2346955"/>
            <a:ext cx="8684260" cy="33324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9200" b="0" i="0">
                <a:solidFill>
                  <a:srgbClr val="4E2926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2/18/2025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g"/><Relationship Id="rId13" Type="http://schemas.openxmlformats.org/officeDocument/2006/relationships/image" Target="../media/image24.jpg"/><Relationship Id="rId3" Type="http://schemas.openxmlformats.org/officeDocument/2006/relationships/image" Target="../media/image14.jpg"/><Relationship Id="rId7" Type="http://schemas.openxmlformats.org/officeDocument/2006/relationships/image" Target="../media/image18.jpg"/><Relationship Id="rId12" Type="http://schemas.openxmlformats.org/officeDocument/2006/relationships/image" Target="../media/image23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7.jpg"/><Relationship Id="rId11" Type="http://schemas.openxmlformats.org/officeDocument/2006/relationships/image" Target="../media/image22.jpg"/><Relationship Id="rId5" Type="http://schemas.openxmlformats.org/officeDocument/2006/relationships/image" Target="../media/image16.jpg"/><Relationship Id="rId10" Type="http://schemas.openxmlformats.org/officeDocument/2006/relationships/image" Target="../media/image21.jpg"/><Relationship Id="rId4" Type="http://schemas.openxmlformats.org/officeDocument/2006/relationships/image" Target="../media/image15.jpg"/><Relationship Id="rId9" Type="http://schemas.openxmlformats.org/officeDocument/2006/relationships/image" Target="../media/image20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9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8288000" cy="10287000"/>
            <a:chOff x="0" y="0"/>
            <a:chExt cx="18288000" cy="10287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87999" cy="1028699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882" y="9063682"/>
              <a:ext cx="18287365" cy="1223645"/>
            </a:xfrm>
            <a:custGeom>
              <a:avLst/>
              <a:gdLst/>
              <a:ahLst/>
              <a:cxnLst/>
              <a:rect l="l" t="t" r="r" b="b"/>
              <a:pathLst>
                <a:path w="18287365" h="1223645">
                  <a:moveTo>
                    <a:pt x="0" y="1223317"/>
                  </a:moveTo>
                  <a:lnTo>
                    <a:pt x="0" y="0"/>
                  </a:lnTo>
                  <a:lnTo>
                    <a:pt x="18287115" y="0"/>
                  </a:lnTo>
                  <a:lnTo>
                    <a:pt x="18287115" y="1223317"/>
                  </a:lnTo>
                  <a:lnTo>
                    <a:pt x="0" y="122331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114800" y="1573345"/>
            <a:ext cx="11085830" cy="5859938"/>
          </a:xfrm>
          <a:prstGeom prst="rect">
            <a:avLst/>
          </a:prstGeom>
        </p:spPr>
        <p:txBody>
          <a:bodyPr vert="horz" wrap="square" lIns="0" tIns="139065" rIns="0" bIns="0" rtlCol="0">
            <a:spAutoFit/>
          </a:bodyPr>
          <a:lstStyle/>
          <a:p>
            <a:pPr marL="12065" marR="5080" algn="ctr">
              <a:lnSpc>
                <a:spcPts val="13510"/>
              </a:lnSpc>
              <a:spcBef>
                <a:spcPts val="1095"/>
              </a:spcBef>
            </a:pPr>
            <a:r>
              <a:rPr lang="pt-BR" sz="11800" spc="2545" dirty="0">
                <a:solidFill>
                  <a:srgbClr val="000000"/>
                </a:solidFill>
                <a:latin typeface="Palatino Linotype"/>
                <a:cs typeface="Palatino Linotype"/>
              </a:rPr>
              <a:t>TEMPLO DOS EVENTOS</a:t>
            </a:r>
            <a:endParaRPr sz="11800" dirty="0">
              <a:latin typeface="Palatino Linotype"/>
              <a:cs typeface="Palatino Linotype"/>
            </a:endParaRPr>
          </a:p>
          <a:p>
            <a:pPr algn="ctr">
              <a:lnSpc>
                <a:spcPts val="4125"/>
              </a:lnSpc>
              <a:tabLst>
                <a:tab pos="2887980" algn="l"/>
                <a:tab pos="5465445" algn="l"/>
                <a:tab pos="6847205" algn="l"/>
              </a:tabLst>
            </a:pPr>
            <a:r>
              <a:rPr lang="pt-BR" sz="3650" spc="-170" dirty="0">
                <a:solidFill>
                  <a:srgbClr val="000000"/>
                </a:solidFill>
                <a:latin typeface="Verdana"/>
                <a:cs typeface="Verdana"/>
              </a:rPr>
              <a:t>EVENTOS SOCIAIS E CORPORATIVOS</a:t>
            </a:r>
            <a:endParaRPr sz="3650" dirty="0">
              <a:latin typeface="Verdana"/>
              <a:cs typeface="Verdana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832012" y="9035155"/>
            <a:ext cx="2619374" cy="125184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2218025"/>
            <a:ext cx="7941309" cy="8069580"/>
            <a:chOff x="0" y="2218025"/>
            <a:chExt cx="7941309" cy="806958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7420283"/>
              <a:ext cx="2349500" cy="2866715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97472" y="8386427"/>
              <a:ext cx="6743699" cy="676274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197472" y="2218025"/>
              <a:ext cx="6742430" cy="6440805"/>
            </a:xfrm>
            <a:custGeom>
              <a:avLst/>
              <a:gdLst/>
              <a:ahLst/>
              <a:cxnLst/>
              <a:rect l="l" t="t" r="r" b="b"/>
              <a:pathLst>
                <a:path w="6742430" h="6440805">
                  <a:moveTo>
                    <a:pt x="6742106" y="6440221"/>
                  </a:moveTo>
                  <a:lnTo>
                    <a:pt x="0" y="6440221"/>
                  </a:lnTo>
                  <a:lnTo>
                    <a:pt x="0" y="0"/>
                  </a:lnTo>
                  <a:lnTo>
                    <a:pt x="6742106" y="0"/>
                  </a:lnTo>
                  <a:lnTo>
                    <a:pt x="6742106" y="644022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1197472" y="2011877"/>
            <a:ext cx="6746875" cy="133985"/>
          </a:xfrm>
          <a:custGeom>
            <a:avLst/>
            <a:gdLst/>
            <a:ahLst/>
            <a:cxnLst/>
            <a:rect l="l" t="t" r="r" b="b"/>
            <a:pathLst>
              <a:path w="6746875" h="133985">
                <a:moveTo>
                  <a:pt x="6746868" y="133984"/>
                </a:moveTo>
                <a:lnTo>
                  <a:pt x="0" y="133984"/>
                </a:lnTo>
                <a:lnTo>
                  <a:pt x="0" y="0"/>
                </a:lnTo>
                <a:lnTo>
                  <a:pt x="6746868" y="0"/>
                </a:lnTo>
                <a:lnTo>
                  <a:pt x="6746868" y="133984"/>
                </a:lnTo>
                <a:close/>
              </a:path>
            </a:pathLst>
          </a:custGeom>
          <a:solidFill>
            <a:srgbClr val="BD947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8639237" y="8996702"/>
            <a:ext cx="6925945" cy="0"/>
          </a:xfrm>
          <a:custGeom>
            <a:avLst/>
            <a:gdLst/>
            <a:ahLst/>
            <a:cxnLst/>
            <a:rect l="l" t="t" r="r" b="b"/>
            <a:pathLst>
              <a:path w="6925944">
                <a:moveTo>
                  <a:pt x="0" y="0"/>
                </a:moveTo>
                <a:lnTo>
                  <a:pt x="6925722" y="0"/>
                </a:lnTo>
              </a:path>
            </a:pathLst>
          </a:custGeom>
          <a:ln w="38099">
            <a:solidFill>
              <a:srgbClr val="4E292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3380136" y="0"/>
            <a:ext cx="4907863" cy="4914900"/>
          </a:xfrm>
          <a:prstGeom prst="rect">
            <a:avLst/>
          </a:prstGeom>
        </p:spPr>
      </p:pic>
      <p:sp>
        <p:nvSpPr>
          <p:cNvPr id="9" name="object 9"/>
          <p:cNvSpPr/>
          <p:nvPr/>
        </p:nvSpPr>
        <p:spPr>
          <a:xfrm>
            <a:off x="0" y="0"/>
            <a:ext cx="521970" cy="10287635"/>
          </a:xfrm>
          <a:custGeom>
            <a:avLst/>
            <a:gdLst/>
            <a:ahLst/>
            <a:cxnLst/>
            <a:rect l="l" t="t" r="r" b="b"/>
            <a:pathLst>
              <a:path w="521970" h="10287635">
                <a:moveTo>
                  <a:pt x="521802" y="10287260"/>
                </a:moveTo>
                <a:lnTo>
                  <a:pt x="0" y="10287260"/>
                </a:lnTo>
                <a:lnTo>
                  <a:pt x="0" y="0"/>
                </a:lnTo>
                <a:lnTo>
                  <a:pt x="521802" y="0"/>
                </a:lnTo>
                <a:lnTo>
                  <a:pt x="521802" y="10287260"/>
                </a:lnTo>
                <a:close/>
              </a:path>
            </a:pathLst>
          </a:custGeom>
          <a:solidFill>
            <a:srgbClr val="A67D6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" name="object 1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028700" y="2148181"/>
            <a:ext cx="6915149" cy="6753224"/>
          </a:xfrm>
          <a:prstGeom prst="rect">
            <a:avLst/>
          </a:prstGeom>
        </p:spPr>
      </p:pic>
      <p:sp>
        <p:nvSpPr>
          <p:cNvPr id="11" name="object 11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pc="-229" dirty="0"/>
              <a:t>Quem</a:t>
            </a:r>
            <a:r>
              <a:rPr spc="-1345" dirty="0"/>
              <a:t> </a:t>
            </a:r>
            <a:r>
              <a:rPr spc="-365" dirty="0"/>
              <a:t>somos?</a:t>
            </a:r>
          </a:p>
          <a:p>
            <a:pPr marL="12700" marR="5080" algn="just">
              <a:lnSpc>
                <a:spcPct val="115199"/>
              </a:lnSpc>
              <a:spcBef>
                <a:spcPts val="1685"/>
              </a:spcBef>
            </a:pPr>
            <a:r>
              <a:rPr sz="3200" dirty="0">
                <a:solidFill>
                  <a:srgbClr val="A67D61"/>
                </a:solidFill>
                <a:latin typeface="Verdana"/>
                <a:cs typeface="Verdana"/>
              </a:rPr>
              <a:t>Já</a:t>
            </a:r>
            <a:r>
              <a:rPr sz="3200" spc="-285" dirty="0">
                <a:solidFill>
                  <a:srgbClr val="A67D61"/>
                </a:solidFill>
                <a:latin typeface="Verdana"/>
                <a:cs typeface="Verdana"/>
              </a:rPr>
              <a:t> </a:t>
            </a:r>
            <a:r>
              <a:rPr sz="3200" spc="-30" dirty="0" err="1">
                <a:solidFill>
                  <a:srgbClr val="A67D61"/>
                </a:solidFill>
                <a:latin typeface="Verdana"/>
                <a:cs typeface="Verdana"/>
              </a:rPr>
              <a:t>são</a:t>
            </a:r>
            <a:r>
              <a:rPr sz="3200" spc="-250" dirty="0">
                <a:solidFill>
                  <a:srgbClr val="A67D61"/>
                </a:solidFill>
                <a:latin typeface="Verdana"/>
                <a:cs typeface="Verdana"/>
              </a:rPr>
              <a:t> </a:t>
            </a:r>
            <a:r>
              <a:rPr sz="3200" spc="-930" dirty="0">
                <a:solidFill>
                  <a:srgbClr val="A67D61"/>
                </a:solidFill>
                <a:latin typeface="Verdana"/>
                <a:cs typeface="Verdana"/>
              </a:rPr>
              <a:t>1</a:t>
            </a:r>
            <a:r>
              <a:rPr lang="pt-BR" sz="3200" spc="-930">
                <a:solidFill>
                  <a:srgbClr val="A67D61"/>
                </a:solidFill>
                <a:latin typeface="Verdana"/>
                <a:cs typeface="Verdana"/>
              </a:rPr>
              <a:t>3</a:t>
            </a:r>
            <a:r>
              <a:rPr sz="3200" spc="650">
                <a:solidFill>
                  <a:srgbClr val="A67D61"/>
                </a:solidFill>
                <a:latin typeface="Verdana"/>
                <a:cs typeface="Verdana"/>
              </a:rPr>
              <a:t> </a:t>
            </a:r>
            <a:r>
              <a:rPr sz="3200" spc="-30" dirty="0">
                <a:solidFill>
                  <a:srgbClr val="A67D61"/>
                </a:solidFill>
                <a:latin typeface="Verdana"/>
                <a:cs typeface="Verdana"/>
              </a:rPr>
              <a:t>anos</a:t>
            </a:r>
            <a:r>
              <a:rPr sz="3200" spc="5" dirty="0">
                <a:solidFill>
                  <a:srgbClr val="A67D61"/>
                </a:solidFill>
                <a:latin typeface="Verdana"/>
                <a:cs typeface="Verdana"/>
              </a:rPr>
              <a:t> </a:t>
            </a:r>
            <a:r>
              <a:rPr sz="3200" dirty="0">
                <a:solidFill>
                  <a:srgbClr val="A67D61"/>
                </a:solidFill>
                <a:latin typeface="Verdana"/>
                <a:cs typeface="Verdana"/>
              </a:rPr>
              <a:t>de</a:t>
            </a:r>
            <a:r>
              <a:rPr sz="3200" spc="30" dirty="0">
                <a:solidFill>
                  <a:srgbClr val="A67D61"/>
                </a:solidFill>
                <a:latin typeface="Verdana"/>
                <a:cs typeface="Verdana"/>
              </a:rPr>
              <a:t> </a:t>
            </a:r>
            <a:r>
              <a:rPr sz="3200" spc="-70" dirty="0">
                <a:solidFill>
                  <a:srgbClr val="A67D61"/>
                </a:solidFill>
                <a:latin typeface="Verdana"/>
                <a:cs typeface="Verdana"/>
              </a:rPr>
              <a:t>atuação</a:t>
            </a:r>
            <a:r>
              <a:rPr sz="3200" spc="30" dirty="0">
                <a:solidFill>
                  <a:srgbClr val="A67D61"/>
                </a:solidFill>
                <a:latin typeface="Verdana"/>
                <a:cs typeface="Verdana"/>
              </a:rPr>
              <a:t> </a:t>
            </a:r>
            <a:r>
              <a:rPr sz="3200" dirty="0">
                <a:solidFill>
                  <a:srgbClr val="A67D61"/>
                </a:solidFill>
                <a:latin typeface="Verdana"/>
                <a:cs typeface="Verdana"/>
              </a:rPr>
              <a:t>no</a:t>
            </a:r>
            <a:r>
              <a:rPr sz="3200" spc="30" dirty="0">
                <a:solidFill>
                  <a:srgbClr val="A67D61"/>
                </a:solidFill>
                <a:latin typeface="Verdana"/>
                <a:cs typeface="Verdana"/>
              </a:rPr>
              <a:t> </a:t>
            </a:r>
            <a:r>
              <a:rPr sz="3200" spc="-135" dirty="0">
                <a:solidFill>
                  <a:srgbClr val="A67D61"/>
                </a:solidFill>
                <a:latin typeface="Verdana"/>
                <a:cs typeface="Verdana"/>
              </a:rPr>
              <a:t>planejamento, </a:t>
            </a:r>
            <a:r>
              <a:rPr sz="3200" spc="-114" dirty="0">
                <a:solidFill>
                  <a:srgbClr val="A67D61"/>
                </a:solidFill>
                <a:latin typeface="Verdana"/>
                <a:cs typeface="Verdana"/>
              </a:rPr>
              <a:t>organização</a:t>
            </a:r>
            <a:r>
              <a:rPr sz="3200" spc="-95" dirty="0">
                <a:solidFill>
                  <a:srgbClr val="A67D61"/>
                </a:solidFill>
                <a:latin typeface="Verdana"/>
                <a:cs typeface="Verdana"/>
              </a:rPr>
              <a:t> </a:t>
            </a:r>
            <a:r>
              <a:rPr sz="3200" dirty="0">
                <a:solidFill>
                  <a:srgbClr val="A67D61"/>
                </a:solidFill>
                <a:latin typeface="Verdana"/>
                <a:cs typeface="Verdana"/>
              </a:rPr>
              <a:t>e</a:t>
            </a:r>
            <a:r>
              <a:rPr sz="3200" spc="-90" dirty="0">
                <a:solidFill>
                  <a:srgbClr val="A67D61"/>
                </a:solidFill>
                <a:latin typeface="Verdana"/>
                <a:cs typeface="Verdana"/>
              </a:rPr>
              <a:t> </a:t>
            </a:r>
            <a:r>
              <a:rPr sz="3200" spc="-45" dirty="0">
                <a:solidFill>
                  <a:srgbClr val="A67D61"/>
                </a:solidFill>
                <a:latin typeface="Verdana"/>
                <a:cs typeface="Verdana"/>
              </a:rPr>
              <a:t>produção</a:t>
            </a:r>
            <a:r>
              <a:rPr sz="3200" spc="-90" dirty="0">
                <a:solidFill>
                  <a:srgbClr val="A67D61"/>
                </a:solidFill>
                <a:latin typeface="Verdana"/>
                <a:cs typeface="Verdana"/>
              </a:rPr>
              <a:t> </a:t>
            </a:r>
            <a:r>
              <a:rPr sz="3200" dirty="0">
                <a:solidFill>
                  <a:srgbClr val="A67D61"/>
                </a:solidFill>
                <a:latin typeface="Verdana"/>
                <a:cs typeface="Verdana"/>
              </a:rPr>
              <a:t>de</a:t>
            </a:r>
            <a:r>
              <a:rPr sz="3200" spc="-90" dirty="0">
                <a:solidFill>
                  <a:srgbClr val="A67D61"/>
                </a:solidFill>
                <a:latin typeface="Verdana"/>
                <a:cs typeface="Verdana"/>
              </a:rPr>
              <a:t> </a:t>
            </a:r>
            <a:r>
              <a:rPr sz="3200" spc="-125" dirty="0">
                <a:solidFill>
                  <a:srgbClr val="A67D61"/>
                </a:solidFill>
                <a:latin typeface="Verdana"/>
                <a:cs typeface="Verdana"/>
              </a:rPr>
              <a:t>eventos</a:t>
            </a:r>
            <a:r>
              <a:rPr sz="3200" spc="-95" dirty="0">
                <a:solidFill>
                  <a:srgbClr val="A67D61"/>
                </a:solidFill>
                <a:latin typeface="Verdana"/>
                <a:cs typeface="Verdana"/>
              </a:rPr>
              <a:t> </a:t>
            </a:r>
            <a:r>
              <a:rPr sz="3200" spc="-135" dirty="0">
                <a:solidFill>
                  <a:srgbClr val="A67D61"/>
                </a:solidFill>
                <a:latin typeface="Verdana"/>
                <a:cs typeface="Verdana"/>
              </a:rPr>
              <a:t>sociais</a:t>
            </a:r>
            <a:r>
              <a:rPr sz="3200" spc="-90" dirty="0">
                <a:solidFill>
                  <a:srgbClr val="A67D61"/>
                </a:solidFill>
                <a:latin typeface="Verdana"/>
                <a:cs typeface="Verdana"/>
              </a:rPr>
              <a:t> </a:t>
            </a:r>
            <a:r>
              <a:rPr sz="3200" spc="-50" dirty="0">
                <a:solidFill>
                  <a:srgbClr val="A67D61"/>
                </a:solidFill>
                <a:latin typeface="Verdana"/>
                <a:cs typeface="Verdana"/>
              </a:rPr>
              <a:t>e </a:t>
            </a:r>
            <a:r>
              <a:rPr sz="3200" spc="-114" dirty="0">
                <a:solidFill>
                  <a:srgbClr val="A67D61"/>
                </a:solidFill>
                <a:latin typeface="Verdana"/>
                <a:cs typeface="Verdana"/>
              </a:rPr>
              <a:t>corporativos.</a:t>
            </a:r>
            <a:endParaRPr sz="3200" dirty="0">
              <a:latin typeface="Verdana"/>
              <a:cs typeface="Verdan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607487" y="6215629"/>
            <a:ext cx="7987665" cy="11493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5199"/>
              </a:lnSpc>
              <a:spcBef>
                <a:spcPts val="100"/>
              </a:spcBef>
            </a:pPr>
            <a:r>
              <a:rPr sz="3200" spc="-125" dirty="0">
                <a:solidFill>
                  <a:srgbClr val="A67D61"/>
                </a:solidFill>
                <a:latin typeface="Verdana"/>
                <a:cs typeface="Verdana"/>
              </a:rPr>
              <a:t>Somos</a:t>
            </a:r>
            <a:r>
              <a:rPr sz="3200" spc="-575" dirty="0">
                <a:solidFill>
                  <a:srgbClr val="A67D61"/>
                </a:solidFill>
                <a:latin typeface="Verdana"/>
                <a:cs typeface="Verdana"/>
              </a:rPr>
              <a:t> </a:t>
            </a:r>
            <a:r>
              <a:rPr sz="3200" spc="-160" dirty="0">
                <a:solidFill>
                  <a:srgbClr val="A67D61"/>
                </a:solidFill>
                <a:latin typeface="Verdana"/>
                <a:cs typeface="Verdana"/>
              </a:rPr>
              <a:t>especialistas</a:t>
            </a:r>
            <a:r>
              <a:rPr sz="3200" spc="-570" dirty="0">
                <a:solidFill>
                  <a:srgbClr val="A67D61"/>
                </a:solidFill>
                <a:latin typeface="Verdana"/>
                <a:cs typeface="Verdana"/>
              </a:rPr>
              <a:t> </a:t>
            </a:r>
            <a:r>
              <a:rPr sz="3200" spc="65" dirty="0">
                <a:solidFill>
                  <a:srgbClr val="A67D61"/>
                </a:solidFill>
                <a:latin typeface="Verdana"/>
                <a:cs typeface="Verdana"/>
              </a:rPr>
              <a:t>em</a:t>
            </a:r>
            <a:r>
              <a:rPr sz="3200" spc="-570" dirty="0">
                <a:solidFill>
                  <a:srgbClr val="A67D61"/>
                </a:solidFill>
                <a:latin typeface="Verdana"/>
                <a:cs typeface="Verdana"/>
              </a:rPr>
              <a:t> </a:t>
            </a:r>
            <a:r>
              <a:rPr sz="3200" spc="-140" dirty="0">
                <a:solidFill>
                  <a:srgbClr val="A67D61"/>
                </a:solidFill>
                <a:latin typeface="Verdana"/>
                <a:cs typeface="Verdana"/>
              </a:rPr>
              <a:t>tornar</a:t>
            </a:r>
            <a:r>
              <a:rPr sz="3200" spc="-570" dirty="0">
                <a:solidFill>
                  <a:srgbClr val="A67D61"/>
                </a:solidFill>
                <a:latin typeface="Verdana"/>
                <a:cs typeface="Verdana"/>
              </a:rPr>
              <a:t> </a:t>
            </a:r>
            <a:r>
              <a:rPr sz="3200" spc="55" dirty="0">
                <a:solidFill>
                  <a:srgbClr val="A67D61"/>
                </a:solidFill>
                <a:latin typeface="Verdana"/>
                <a:cs typeface="Verdana"/>
              </a:rPr>
              <a:t>o</a:t>
            </a:r>
            <a:r>
              <a:rPr sz="3200" spc="-570" dirty="0">
                <a:solidFill>
                  <a:srgbClr val="A67D61"/>
                </a:solidFill>
                <a:latin typeface="Verdana"/>
                <a:cs typeface="Verdana"/>
              </a:rPr>
              <a:t> </a:t>
            </a:r>
            <a:r>
              <a:rPr sz="3200" spc="-100" dirty="0">
                <a:solidFill>
                  <a:srgbClr val="A67D61"/>
                </a:solidFill>
                <a:latin typeface="Verdana"/>
                <a:cs typeface="Verdana"/>
              </a:rPr>
              <a:t>seu</a:t>
            </a:r>
            <a:r>
              <a:rPr sz="3200" spc="-575" dirty="0">
                <a:solidFill>
                  <a:srgbClr val="A67D61"/>
                </a:solidFill>
                <a:latin typeface="Verdana"/>
                <a:cs typeface="Verdana"/>
              </a:rPr>
              <a:t> </a:t>
            </a:r>
            <a:r>
              <a:rPr sz="3200" spc="-25" dirty="0">
                <a:solidFill>
                  <a:srgbClr val="A67D61"/>
                </a:solidFill>
                <a:latin typeface="Verdana"/>
                <a:cs typeface="Verdana"/>
              </a:rPr>
              <a:t>sonho </a:t>
            </a:r>
            <a:r>
              <a:rPr sz="3200" spc="-85" dirty="0">
                <a:solidFill>
                  <a:srgbClr val="A67D61"/>
                </a:solidFill>
                <a:latin typeface="Verdana"/>
                <a:cs typeface="Verdana"/>
              </a:rPr>
              <a:t>realidade.</a:t>
            </a:r>
            <a:endParaRPr sz="3200">
              <a:latin typeface="Verdana"/>
              <a:cs typeface="Verdan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5745310" y="8873195"/>
            <a:ext cx="2442845" cy="19621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100" b="1" dirty="0">
                <a:solidFill>
                  <a:srgbClr val="4E2926"/>
                </a:solidFill>
                <a:latin typeface="Tahoma"/>
                <a:cs typeface="Tahoma"/>
              </a:rPr>
              <a:t>T</a:t>
            </a:r>
            <a:r>
              <a:rPr sz="1100" b="1" spc="-10" dirty="0">
                <a:solidFill>
                  <a:srgbClr val="4E2926"/>
                </a:solidFill>
                <a:latin typeface="Tahoma"/>
                <a:cs typeface="Tahoma"/>
              </a:rPr>
              <a:t> </a:t>
            </a:r>
            <a:r>
              <a:rPr sz="1100" b="1" spc="70" dirty="0">
                <a:solidFill>
                  <a:srgbClr val="4E2926"/>
                </a:solidFill>
                <a:latin typeface="Tahoma"/>
                <a:cs typeface="Tahoma"/>
              </a:rPr>
              <a:t>E</a:t>
            </a:r>
            <a:r>
              <a:rPr sz="1100" b="1" spc="-10" dirty="0">
                <a:solidFill>
                  <a:srgbClr val="4E2926"/>
                </a:solidFill>
                <a:latin typeface="Tahoma"/>
                <a:cs typeface="Tahoma"/>
              </a:rPr>
              <a:t> </a:t>
            </a:r>
            <a:r>
              <a:rPr sz="1100" b="1" spc="75" dirty="0">
                <a:solidFill>
                  <a:srgbClr val="4E2926"/>
                </a:solidFill>
                <a:latin typeface="Tahoma"/>
                <a:cs typeface="Tahoma"/>
              </a:rPr>
              <a:t>M</a:t>
            </a:r>
            <a:r>
              <a:rPr sz="1100" b="1" spc="-10" dirty="0">
                <a:solidFill>
                  <a:srgbClr val="4E2926"/>
                </a:solidFill>
                <a:latin typeface="Tahoma"/>
                <a:cs typeface="Tahoma"/>
              </a:rPr>
              <a:t> </a:t>
            </a:r>
            <a:r>
              <a:rPr sz="1100" b="1" spc="85" dirty="0">
                <a:solidFill>
                  <a:srgbClr val="4E2926"/>
                </a:solidFill>
                <a:latin typeface="Tahoma"/>
                <a:cs typeface="Tahoma"/>
              </a:rPr>
              <a:t>P</a:t>
            </a:r>
            <a:r>
              <a:rPr sz="1100" b="1" spc="-10" dirty="0">
                <a:solidFill>
                  <a:srgbClr val="4E2926"/>
                </a:solidFill>
                <a:latin typeface="Tahoma"/>
                <a:cs typeface="Tahoma"/>
              </a:rPr>
              <a:t> </a:t>
            </a:r>
            <a:r>
              <a:rPr sz="1100" b="1" dirty="0">
                <a:solidFill>
                  <a:srgbClr val="4E2926"/>
                </a:solidFill>
                <a:latin typeface="Tahoma"/>
                <a:cs typeface="Tahoma"/>
              </a:rPr>
              <a:t>L</a:t>
            </a:r>
            <a:r>
              <a:rPr sz="1100" b="1" spc="-10" dirty="0">
                <a:solidFill>
                  <a:srgbClr val="4E2926"/>
                </a:solidFill>
                <a:latin typeface="Tahoma"/>
                <a:cs typeface="Tahoma"/>
              </a:rPr>
              <a:t> </a:t>
            </a:r>
            <a:r>
              <a:rPr sz="1100" b="1" spc="85" dirty="0">
                <a:solidFill>
                  <a:srgbClr val="4E2926"/>
                </a:solidFill>
                <a:latin typeface="Tahoma"/>
                <a:cs typeface="Tahoma"/>
              </a:rPr>
              <a:t>O</a:t>
            </a:r>
            <a:r>
              <a:rPr sz="1100" b="1" spc="155" dirty="0">
                <a:solidFill>
                  <a:srgbClr val="4E2926"/>
                </a:solidFill>
                <a:latin typeface="Tahoma"/>
                <a:cs typeface="Tahoma"/>
              </a:rPr>
              <a:t>  </a:t>
            </a:r>
            <a:r>
              <a:rPr sz="1100" b="1" spc="80" dirty="0">
                <a:solidFill>
                  <a:srgbClr val="4E2926"/>
                </a:solidFill>
                <a:latin typeface="Tahoma"/>
                <a:cs typeface="Tahoma"/>
              </a:rPr>
              <a:t>D</a:t>
            </a:r>
            <a:r>
              <a:rPr sz="1100" b="1" spc="-10" dirty="0">
                <a:solidFill>
                  <a:srgbClr val="4E2926"/>
                </a:solidFill>
                <a:latin typeface="Tahoma"/>
                <a:cs typeface="Tahoma"/>
              </a:rPr>
              <a:t> </a:t>
            </a:r>
            <a:r>
              <a:rPr sz="1100" b="1" spc="85" dirty="0">
                <a:solidFill>
                  <a:srgbClr val="4E2926"/>
                </a:solidFill>
                <a:latin typeface="Tahoma"/>
                <a:cs typeface="Tahoma"/>
              </a:rPr>
              <a:t>O</a:t>
            </a:r>
            <a:r>
              <a:rPr sz="1100" b="1" spc="-10" dirty="0">
                <a:solidFill>
                  <a:srgbClr val="4E2926"/>
                </a:solidFill>
                <a:latin typeface="Tahoma"/>
                <a:cs typeface="Tahoma"/>
              </a:rPr>
              <a:t> </a:t>
            </a:r>
            <a:r>
              <a:rPr sz="1100" b="1" dirty="0">
                <a:solidFill>
                  <a:srgbClr val="4E2926"/>
                </a:solidFill>
                <a:latin typeface="Tahoma"/>
                <a:cs typeface="Tahoma"/>
              </a:rPr>
              <a:t>S</a:t>
            </a:r>
            <a:r>
              <a:rPr sz="1100" b="1" spc="155" dirty="0">
                <a:solidFill>
                  <a:srgbClr val="4E2926"/>
                </a:solidFill>
                <a:latin typeface="Tahoma"/>
                <a:cs typeface="Tahoma"/>
              </a:rPr>
              <a:t>  </a:t>
            </a:r>
            <a:r>
              <a:rPr sz="1100" b="1" spc="70" dirty="0">
                <a:solidFill>
                  <a:srgbClr val="4E2926"/>
                </a:solidFill>
                <a:latin typeface="Tahoma"/>
                <a:cs typeface="Tahoma"/>
              </a:rPr>
              <a:t>E</a:t>
            </a:r>
            <a:r>
              <a:rPr sz="1100" b="1" spc="-5" dirty="0">
                <a:solidFill>
                  <a:srgbClr val="4E2926"/>
                </a:solidFill>
                <a:latin typeface="Tahoma"/>
                <a:cs typeface="Tahoma"/>
              </a:rPr>
              <a:t> </a:t>
            </a:r>
            <a:r>
              <a:rPr sz="1100" b="1" spc="95" dirty="0">
                <a:solidFill>
                  <a:srgbClr val="4E2926"/>
                </a:solidFill>
                <a:latin typeface="Tahoma"/>
                <a:cs typeface="Tahoma"/>
              </a:rPr>
              <a:t>V</a:t>
            </a:r>
            <a:r>
              <a:rPr sz="1100" b="1" spc="-10" dirty="0">
                <a:solidFill>
                  <a:srgbClr val="4E2926"/>
                </a:solidFill>
                <a:latin typeface="Tahoma"/>
                <a:cs typeface="Tahoma"/>
              </a:rPr>
              <a:t> </a:t>
            </a:r>
            <a:r>
              <a:rPr sz="1100" b="1" spc="70" dirty="0">
                <a:solidFill>
                  <a:srgbClr val="4E2926"/>
                </a:solidFill>
                <a:latin typeface="Tahoma"/>
                <a:cs typeface="Tahoma"/>
              </a:rPr>
              <a:t>E</a:t>
            </a:r>
            <a:r>
              <a:rPr sz="1100" b="1" spc="-10" dirty="0">
                <a:solidFill>
                  <a:srgbClr val="4E2926"/>
                </a:solidFill>
                <a:latin typeface="Tahoma"/>
                <a:cs typeface="Tahoma"/>
              </a:rPr>
              <a:t> </a:t>
            </a:r>
            <a:r>
              <a:rPr sz="1100" b="1" spc="50" dirty="0">
                <a:solidFill>
                  <a:srgbClr val="4E2926"/>
                </a:solidFill>
                <a:latin typeface="Tahoma"/>
                <a:cs typeface="Tahoma"/>
              </a:rPr>
              <a:t>N</a:t>
            </a:r>
            <a:r>
              <a:rPr sz="1100" b="1" spc="-10" dirty="0">
                <a:solidFill>
                  <a:srgbClr val="4E2926"/>
                </a:solidFill>
                <a:latin typeface="Tahoma"/>
                <a:cs typeface="Tahoma"/>
              </a:rPr>
              <a:t> </a:t>
            </a:r>
            <a:r>
              <a:rPr sz="1100" b="1" dirty="0">
                <a:solidFill>
                  <a:srgbClr val="4E2926"/>
                </a:solidFill>
                <a:latin typeface="Tahoma"/>
                <a:cs typeface="Tahoma"/>
              </a:rPr>
              <a:t>T</a:t>
            </a:r>
            <a:r>
              <a:rPr sz="1100" b="1" spc="-10" dirty="0">
                <a:solidFill>
                  <a:srgbClr val="4E2926"/>
                </a:solidFill>
                <a:latin typeface="Tahoma"/>
                <a:cs typeface="Tahoma"/>
              </a:rPr>
              <a:t> </a:t>
            </a:r>
            <a:r>
              <a:rPr sz="1100" b="1" spc="85" dirty="0">
                <a:solidFill>
                  <a:srgbClr val="4E2926"/>
                </a:solidFill>
                <a:latin typeface="Tahoma"/>
                <a:cs typeface="Tahoma"/>
              </a:rPr>
              <a:t>O</a:t>
            </a:r>
            <a:r>
              <a:rPr sz="1100" b="1" spc="-10" dirty="0">
                <a:solidFill>
                  <a:srgbClr val="4E2926"/>
                </a:solidFill>
                <a:latin typeface="Tahoma"/>
                <a:cs typeface="Tahoma"/>
              </a:rPr>
              <a:t> </a:t>
            </a:r>
            <a:r>
              <a:rPr sz="1100" b="1" spc="-50" dirty="0">
                <a:solidFill>
                  <a:srgbClr val="4E2926"/>
                </a:solidFill>
                <a:latin typeface="Tahoma"/>
                <a:cs typeface="Tahoma"/>
              </a:rPr>
              <a:t>S</a:t>
            </a:r>
            <a:endParaRPr sz="11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626677" y="0"/>
            <a:ext cx="3661321" cy="412750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220974" y="8776506"/>
            <a:ext cx="6743699" cy="767711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10220973" y="1313350"/>
            <a:ext cx="6747509" cy="153670"/>
          </a:xfrm>
          <a:custGeom>
            <a:avLst/>
            <a:gdLst/>
            <a:ahLst/>
            <a:cxnLst/>
            <a:rect l="l" t="t" r="r" b="b"/>
            <a:pathLst>
              <a:path w="6747509" h="153669">
                <a:moveTo>
                  <a:pt x="6747286" y="153062"/>
                </a:moveTo>
                <a:lnTo>
                  <a:pt x="0" y="153062"/>
                </a:lnTo>
                <a:lnTo>
                  <a:pt x="0" y="0"/>
                </a:lnTo>
                <a:lnTo>
                  <a:pt x="6747286" y="0"/>
                </a:lnTo>
                <a:lnTo>
                  <a:pt x="6747286" y="153062"/>
                </a:lnTo>
                <a:close/>
              </a:path>
            </a:pathLst>
          </a:custGeom>
          <a:solidFill>
            <a:srgbClr val="BD947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422495" y="4033694"/>
            <a:ext cx="466725" cy="466725"/>
          </a:xfrm>
          <a:custGeom>
            <a:avLst/>
            <a:gdLst/>
            <a:ahLst/>
            <a:cxnLst/>
            <a:rect l="l" t="t" r="r" b="b"/>
            <a:pathLst>
              <a:path w="466725" h="466725">
                <a:moveTo>
                  <a:pt x="0" y="267383"/>
                </a:moveTo>
                <a:lnTo>
                  <a:pt x="0" y="202614"/>
                </a:lnTo>
                <a:lnTo>
                  <a:pt x="1508" y="187696"/>
                </a:lnTo>
                <a:lnTo>
                  <a:pt x="15221" y="143611"/>
                </a:lnTo>
                <a:lnTo>
                  <a:pt x="36913" y="103697"/>
                </a:lnTo>
                <a:lnTo>
                  <a:pt x="65630" y="68904"/>
                </a:lnTo>
                <a:lnTo>
                  <a:pt x="100423" y="40187"/>
                </a:lnTo>
                <a:lnTo>
                  <a:pt x="140337" y="18495"/>
                </a:lnTo>
                <a:lnTo>
                  <a:pt x="184422" y="4782"/>
                </a:lnTo>
                <a:lnTo>
                  <a:pt x="231725" y="0"/>
                </a:lnTo>
                <a:lnTo>
                  <a:pt x="279028" y="4782"/>
                </a:lnTo>
                <a:lnTo>
                  <a:pt x="323112" y="18495"/>
                </a:lnTo>
                <a:lnTo>
                  <a:pt x="363027" y="40187"/>
                </a:lnTo>
                <a:lnTo>
                  <a:pt x="397819" y="68904"/>
                </a:lnTo>
                <a:lnTo>
                  <a:pt x="426537" y="103697"/>
                </a:lnTo>
                <a:lnTo>
                  <a:pt x="448229" y="143611"/>
                </a:lnTo>
                <a:lnTo>
                  <a:pt x="461942" y="187696"/>
                </a:lnTo>
                <a:lnTo>
                  <a:pt x="466724" y="234999"/>
                </a:lnTo>
                <a:lnTo>
                  <a:pt x="461942" y="282302"/>
                </a:lnTo>
                <a:lnTo>
                  <a:pt x="448229" y="326386"/>
                </a:lnTo>
                <a:lnTo>
                  <a:pt x="426537" y="366301"/>
                </a:lnTo>
                <a:lnTo>
                  <a:pt x="397819" y="401093"/>
                </a:lnTo>
                <a:lnTo>
                  <a:pt x="366220" y="427175"/>
                </a:lnTo>
                <a:lnTo>
                  <a:pt x="366220" y="231474"/>
                </a:lnTo>
                <a:lnTo>
                  <a:pt x="364993" y="225179"/>
                </a:lnTo>
                <a:lnTo>
                  <a:pt x="361310" y="219640"/>
                </a:lnTo>
                <a:lnTo>
                  <a:pt x="268402" y="126647"/>
                </a:lnTo>
                <a:lnTo>
                  <a:pt x="262849" y="122965"/>
                </a:lnTo>
                <a:lnTo>
                  <a:pt x="256526" y="121737"/>
                </a:lnTo>
                <a:lnTo>
                  <a:pt x="250202" y="122965"/>
                </a:lnTo>
                <a:lnTo>
                  <a:pt x="244650" y="126647"/>
                </a:lnTo>
                <a:lnTo>
                  <a:pt x="240967" y="132235"/>
                </a:lnTo>
                <a:lnTo>
                  <a:pt x="239740" y="138555"/>
                </a:lnTo>
                <a:lnTo>
                  <a:pt x="239740" y="214688"/>
                </a:lnTo>
                <a:lnTo>
                  <a:pt x="104741" y="214688"/>
                </a:lnTo>
                <a:lnTo>
                  <a:pt x="97188" y="222242"/>
                </a:lnTo>
                <a:lnTo>
                  <a:pt x="97188" y="427141"/>
                </a:lnTo>
                <a:lnTo>
                  <a:pt x="65630" y="401093"/>
                </a:lnTo>
                <a:lnTo>
                  <a:pt x="36913" y="366301"/>
                </a:lnTo>
                <a:lnTo>
                  <a:pt x="15221" y="326386"/>
                </a:lnTo>
                <a:lnTo>
                  <a:pt x="1508" y="282302"/>
                </a:lnTo>
                <a:lnTo>
                  <a:pt x="0" y="267383"/>
                </a:lnTo>
                <a:close/>
              </a:path>
              <a:path w="466725" h="466725">
                <a:moveTo>
                  <a:pt x="232690" y="466724"/>
                </a:moveTo>
                <a:lnTo>
                  <a:pt x="232690" y="331443"/>
                </a:lnTo>
                <a:lnTo>
                  <a:pt x="233917" y="337763"/>
                </a:lnTo>
                <a:lnTo>
                  <a:pt x="237600" y="343350"/>
                </a:lnTo>
                <a:lnTo>
                  <a:pt x="239740" y="345491"/>
                </a:lnTo>
                <a:lnTo>
                  <a:pt x="240967" y="346659"/>
                </a:lnTo>
                <a:lnTo>
                  <a:pt x="245153" y="348218"/>
                </a:lnTo>
                <a:lnTo>
                  <a:pt x="253798" y="348218"/>
                </a:lnTo>
                <a:lnTo>
                  <a:pt x="258078" y="346624"/>
                </a:lnTo>
                <a:lnTo>
                  <a:pt x="361310" y="243308"/>
                </a:lnTo>
                <a:lnTo>
                  <a:pt x="364993" y="237768"/>
                </a:lnTo>
                <a:lnTo>
                  <a:pt x="366220" y="231474"/>
                </a:lnTo>
                <a:lnTo>
                  <a:pt x="366220" y="427175"/>
                </a:lnTo>
                <a:lnTo>
                  <a:pt x="363027" y="429811"/>
                </a:lnTo>
                <a:lnTo>
                  <a:pt x="323112" y="451503"/>
                </a:lnTo>
                <a:lnTo>
                  <a:pt x="279028" y="465216"/>
                </a:lnTo>
                <a:lnTo>
                  <a:pt x="264106" y="466724"/>
                </a:lnTo>
                <a:lnTo>
                  <a:pt x="232690" y="466724"/>
                </a:lnTo>
                <a:close/>
              </a:path>
              <a:path w="466725" h="466725">
                <a:moveTo>
                  <a:pt x="239740" y="214688"/>
                </a:moveTo>
                <a:lnTo>
                  <a:pt x="239740" y="138555"/>
                </a:lnTo>
                <a:lnTo>
                  <a:pt x="240967" y="144858"/>
                </a:lnTo>
                <a:lnTo>
                  <a:pt x="244650" y="150399"/>
                </a:lnTo>
                <a:lnTo>
                  <a:pt x="308939" y="214688"/>
                </a:lnTo>
                <a:lnTo>
                  <a:pt x="239740" y="214688"/>
                </a:lnTo>
                <a:close/>
              </a:path>
              <a:path w="466725" h="466725">
                <a:moveTo>
                  <a:pt x="97188" y="427141"/>
                </a:moveTo>
                <a:lnTo>
                  <a:pt x="97188" y="240706"/>
                </a:lnTo>
                <a:lnTo>
                  <a:pt x="104741" y="248260"/>
                </a:lnTo>
                <a:lnTo>
                  <a:pt x="308939" y="248260"/>
                </a:lnTo>
                <a:lnTo>
                  <a:pt x="237600" y="319599"/>
                </a:lnTo>
                <a:lnTo>
                  <a:pt x="233917" y="325139"/>
                </a:lnTo>
                <a:lnTo>
                  <a:pt x="232690" y="331443"/>
                </a:lnTo>
                <a:lnTo>
                  <a:pt x="232690" y="466724"/>
                </a:lnTo>
                <a:lnTo>
                  <a:pt x="199344" y="466724"/>
                </a:lnTo>
                <a:lnTo>
                  <a:pt x="184422" y="465216"/>
                </a:lnTo>
                <a:lnTo>
                  <a:pt x="140337" y="451503"/>
                </a:lnTo>
                <a:lnTo>
                  <a:pt x="100423" y="429811"/>
                </a:lnTo>
                <a:lnTo>
                  <a:pt x="97188" y="427141"/>
                </a:lnTo>
                <a:close/>
              </a:path>
            </a:pathLst>
          </a:custGeom>
          <a:solidFill>
            <a:srgbClr val="BD947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422495" y="4888242"/>
            <a:ext cx="466725" cy="466725"/>
          </a:xfrm>
          <a:custGeom>
            <a:avLst/>
            <a:gdLst/>
            <a:ahLst/>
            <a:cxnLst/>
            <a:rect l="l" t="t" r="r" b="b"/>
            <a:pathLst>
              <a:path w="466725" h="466725">
                <a:moveTo>
                  <a:pt x="0" y="267383"/>
                </a:moveTo>
                <a:lnTo>
                  <a:pt x="0" y="202614"/>
                </a:lnTo>
                <a:lnTo>
                  <a:pt x="1508" y="187696"/>
                </a:lnTo>
                <a:lnTo>
                  <a:pt x="15221" y="143611"/>
                </a:lnTo>
                <a:lnTo>
                  <a:pt x="36913" y="103697"/>
                </a:lnTo>
                <a:lnTo>
                  <a:pt x="65630" y="68904"/>
                </a:lnTo>
                <a:lnTo>
                  <a:pt x="100423" y="40187"/>
                </a:lnTo>
                <a:lnTo>
                  <a:pt x="140337" y="18495"/>
                </a:lnTo>
                <a:lnTo>
                  <a:pt x="184422" y="4782"/>
                </a:lnTo>
                <a:lnTo>
                  <a:pt x="231725" y="0"/>
                </a:lnTo>
                <a:lnTo>
                  <a:pt x="279028" y="4782"/>
                </a:lnTo>
                <a:lnTo>
                  <a:pt x="323112" y="18495"/>
                </a:lnTo>
                <a:lnTo>
                  <a:pt x="363027" y="40187"/>
                </a:lnTo>
                <a:lnTo>
                  <a:pt x="397819" y="68904"/>
                </a:lnTo>
                <a:lnTo>
                  <a:pt x="426537" y="103697"/>
                </a:lnTo>
                <a:lnTo>
                  <a:pt x="448229" y="143611"/>
                </a:lnTo>
                <a:lnTo>
                  <a:pt x="461942" y="187696"/>
                </a:lnTo>
                <a:lnTo>
                  <a:pt x="466724" y="234999"/>
                </a:lnTo>
                <a:lnTo>
                  <a:pt x="461942" y="282302"/>
                </a:lnTo>
                <a:lnTo>
                  <a:pt x="448229" y="326386"/>
                </a:lnTo>
                <a:lnTo>
                  <a:pt x="426537" y="366301"/>
                </a:lnTo>
                <a:lnTo>
                  <a:pt x="397819" y="401093"/>
                </a:lnTo>
                <a:lnTo>
                  <a:pt x="366220" y="427175"/>
                </a:lnTo>
                <a:lnTo>
                  <a:pt x="366220" y="231474"/>
                </a:lnTo>
                <a:lnTo>
                  <a:pt x="364993" y="225179"/>
                </a:lnTo>
                <a:lnTo>
                  <a:pt x="361310" y="219640"/>
                </a:lnTo>
                <a:lnTo>
                  <a:pt x="268402" y="126647"/>
                </a:lnTo>
                <a:lnTo>
                  <a:pt x="262849" y="122965"/>
                </a:lnTo>
                <a:lnTo>
                  <a:pt x="256526" y="121737"/>
                </a:lnTo>
                <a:lnTo>
                  <a:pt x="250202" y="122965"/>
                </a:lnTo>
                <a:lnTo>
                  <a:pt x="244650" y="126647"/>
                </a:lnTo>
                <a:lnTo>
                  <a:pt x="240967" y="132235"/>
                </a:lnTo>
                <a:lnTo>
                  <a:pt x="239740" y="138555"/>
                </a:lnTo>
                <a:lnTo>
                  <a:pt x="239740" y="214688"/>
                </a:lnTo>
                <a:lnTo>
                  <a:pt x="104741" y="214688"/>
                </a:lnTo>
                <a:lnTo>
                  <a:pt x="97188" y="222242"/>
                </a:lnTo>
                <a:lnTo>
                  <a:pt x="97188" y="427141"/>
                </a:lnTo>
                <a:lnTo>
                  <a:pt x="65630" y="401093"/>
                </a:lnTo>
                <a:lnTo>
                  <a:pt x="36913" y="366301"/>
                </a:lnTo>
                <a:lnTo>
                  <a:pt x="15221" y="326386"/>
                </a:lnTo>
                <a:lnTo>
                  <a:pt x="1508" y="282302"/>
                </a:lnTo>
                <a:lnTo>
                  <a:pt x="0" y="267383"/>
                </a:lnTo>
                <a:close/>
              </a:path>
              <a:path w="466725" h="466725">
                <a:moveTo>
                  <a:pt x="232690" y="466724"/>
                </a:moveTo>
                <a:lnTo>
                  <a:pt x="232690" y="331443"/>
                </a:lnTo>
                <a:lnTo>
                  <a:pt x="233917" y="337763"/>
                </a:lnTo>
                <a:lnTo>
                  <a:pt x="237600" y="343350"/>
                </a:lnTo>
                <a:lnTo>
                  <a:pt x="239740" y="345491"/>
                </a:lnTo>
                <a:lnTo>
                  <a:pt x="240967" y="346659"/>
                </a:lnTo>
                <a:lnTo>
                  <a:pt x="245153" y="348218"/>
                </a:lnTo>
                <a:lnTo>
                  <a:pt x="253798" y="348218"/>
                </a:lnTo>
                <a:lnTo>
                  <a:pt x="258078" y="346624"/>
                </a:lnTo>
                <a:lnTo>
                  <a:pt x="361310" y="243308"/>
                </a:lnTo>
                <a:lnTo>
                  <a:pt x="364993" y="237768"/>
                </a:lnTo>
                <a:lnTo>
                  <a:pt x="366220" y="231474"/>
                </a:lnTo>
                <a:lnTo>
                  <a:pt x="366220" y="427175"/>
                </a:lnTo>
                <a:lnTo>
                  <a:pt x="363027" y="429811"/>
                </a:lnTo>
                <a:lnTo>
                  <a:pt x="323112" y="451503"/>
                </a:lnTo>
                <a:lnTo>
                  <a:pt x="279028" y="465216"/>
                </a:lnTo>
                <a:lnTo>
                  <a:pt x="264106" y="466724"/>
                </a:lnTo>
                <a:lnTo>
                  <a:pt x="232690" y="466724"/>
                </a:lnTo>
                <a:close/>
              </a:path>
              <a:path w="466725" h="466725">
                <a:moveTo>
                  <a:pt x="239740" y="214688"/>
                </a:moveTo>
                <a:lnTo>
                  <a:pt x="239740" y="138555"/>
                </a:lnTo>
                <a:lnTo>
                  <a:pt x="240967" y="144858"/>
                </a:lnTo>
                <a:lnTo>
                  <a:pt x="244650" y="150399"/>
                </a:lnTo>
                <a:lnTo>
                  <a:pt x="308939" y="214688"/>
                </a:lnTo>
                <a:lnTo>
                  <a:pt x="239740" y="214688"/>
                </a:lnTo>
                <a:close/>
              </a:path>
              <a:path w="466725" h="466725">
                <a:moveTo>
                  <a:pt x="97188" y="427141"/>
                </a:moveTo>
                <a:lnTo>
                  <a:pt x="97188" y="240706"/>
                </a:lnTo>
                <a:lnTo>
                  <a:pt x="104741" y="248260"/>
                </a:lnTo>
                <a:lnTo>
                  <a:pt x="308939" y="248260"/>
                </a:lnTo>
                <a:lnTo>
                  <a:pt x="237600" y="319599"/>
                </a:lnTo>
                <a:lnTo>
                  <a:pt x="233917" y="325139"/>
                </a:lnTo>
                <a:lnTo>
                  <a:pt x="232690" y="331443"/>
                </a:lnTo>
                <a:lnTo>
                  <a:pt x="232690" y="466724"/>
                </a:lnTo>
                <a:lnTo>
                  <a:pt x="199344" y="466724"/>
                </a:lnTo>
                <a:lnTo>
                  <a:pt x="184422" y="465216"/>
                </a:lnTo>
                <a:lnTo>
                  <a:pt x="140337" y="451503"/>
                </a:lnTo>
                <a:lnTo>
                  <a:pt x="100423" y="429811"/>
                </a:lnTo>
                <a:lnTo>
                  <a:pt x="97188" y="427141"/>
                </a:lnTo>
                <a:close/>
              </a:path>
            </a:pathLst>
          </a:custGeom>
          <a:solidFill>
            <a:srgbClr val="BD947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422495" y="5742791"/>
            <a:ext cx="466725" cy="466725"/>
          </a:xfrm>
          <a:custGeom>
            <a:avLst/>
            <a:gdLst/>
            <a:ahLst/>
            <a:cxnLst/>
            <a:rect l="l" t="t" r="r" b="b"/>
            <a:pathLst>
              <a:path w="466725" h="466725">
                <a:moveTo>
                  <a:pt x="0" y="267383"/>
                </a:moveTo>
                <a:lnTo>
                  <a:pt x="0" y="202614"/>
                </a:lnTo>
                <a:lnTo>
                  <a:pt x="1508" y="187696"/>
                </a:lnTo>
                <a:lnTo>
                  <a:pt x="15221" y="143611"/>
                </a:lnTo>
                <a:lnTo>
                  <a:pt x="36913" y="103697"/>
                </a:lnTo>
                <a:lnTo>
                  <a:pt x="65630" y="68904"/>
                </a:lnTo>
                <a:lnTo>
                  <a:pt x="100423" y="40186"/>
                </a:lnTo>
                <a:lnTo>
                  <a:pt x="140337" y="18495"/>
                </a:lnTo>
                <a:lnTo>
                  <a:pt x="184422" y="4782"/>
                </a:lnTo>
                <a:lnTo>
                  <a:pt x="231725" y="0"/>
                </a:lnTo>
                <a:lnTo>
                  <a:pt x="279028" y="4782"/>
                </a:lnTo>
                <a:lnTo>
                  <a:pt x="323112" y="18495"/>
                </a:lnTo>
                <a:lnTo>
                  <a:pt x="363027" y="40186"/>
                </a:lnTo>
                <a:lnTo>
                  <a:pt x="397819" y="68904"/>
                </a:lnTo>
                <a:lnTo>
                  <a:pt x="426537" y="103697"/>
                </a:lnTo>
                <a:lnTo>
                  <a:pt x="448229" y="143611"/>
                </a:lnTo>
                <a:lnTo>
                  <a:pt x="461942" y="187696"/>
                </a:lnTo>
                <a:lnTo>
                  <a:pt x="466724" y="234999"/>
                </a:lnTo>
                <a:lnTo>
                  <a:pt x="461942" y="282302"/>
                </a:lnTo>
                <a:lnTo>
                  <a:pt x="448229" y="326386"/>
                </a:lnTo>
                <a:lnTo>
                  <a:pt x="426537" y="366301"/>
                </a:lnTo>
                <a:lnTo>
                  <a:pt x="397819" y="401093"/>
                </a:lnTo>
                <a:lnTo>
                  <a:pt x="366220" y="427175"/>
                </a:lnTo>
                <a:lnTo>
                  <a:pt x="366220" y="231474"/>
                </a:lnTo>
                <a:lnTo>
                  <a:pt x="364993" y="225179"/>
                </a:lnTo>
                <a:lnTo>
                  <a:pt x="361310" y="219640"/>
                </a:lnTo>
                <a:lnTo>
                  <a:pt x="268402" y="126647"/>
                </a:lnTo>
                <a:lnTo>
                  <a:pt x="262849" y="122965"/>
                </a:lnTo>
                <a:lnTo>
                  <a:pt x="256526" y="121737"/>
                </a:lnTo>
                <a:lnTo>
                  <a:pt x="250202" y="122965"/>
                </a:lnTo>
                <a:lnTo>
                  <a:pt x="244650" y="126647"/>
                </a:lnTo>
                <a:lnTo>
                  <a:pt x="240967" y="132235"/>
                </a:lnTo>
                <a:lnTo>
                  <a:pt x="239740" y="138555"/>
                </a:lnTo>
                <a:lnTo>
                  <a:pt x="239740" y="214688"/>
                </a:lnTo>
                <a:lnTo>
                  <a:pt x="104741" y="214688"/>
                </a:lnTo>
                <a:lnTo>
                  <a:pt x="97188" y="222242"/>
                </a:lnTo>
                <a:lnTo>
                  <a:pt x="97188" y="427141"/>
                </a:lnTo>
                <a:lnTo>
                  <a:pt x="65630" y="401093"/>
                </a:lnTo>
                <a:lnTo>
                  <a:pt x="36913" y="366301"/>
                </a:lnTo>
                <a:lnTo>
                  <a:pt x="15221" y="326386"/>
                </a:lnTo>
                <a:lnTo>
                  <a:pt x="1508" y="282302"/>
                </a:lnTo>
                <a:lnTo>
                  <a:pt x="0" y="267383"/>
                </a:lnTo>
                <a:close/>
              </a:path>
              <a:path w="466725" h="466725">
                <a:moveTo>
                  <a:pt x="232690" y="466724"/>
                </a:moveTo>
                <a:lnTo>
                  <a:pt x="232690" y="331443"/>
                </a:lnTo>
                <a:lnTo>
                  <a:pt x="233917" y="337763"/>
                </a:lnTo>
                <a:lnTo>
                  <a:pt x="237600" y="343350"/>
                </a:lnTo>
                <a:lnTo>
                  <a:pt x="239740" y="345491"/>
                </a:lnTo>
                <a:lnTo>
                  <a:pt x="240967" y="346659"/>
                </a:lnTo>
                <a:lnTo>
                  <a:pt x="245153" y="348218"/>
                </a:lnTo>
                <a:lnTo>
                  <a:pt x="253798" y="348218"/>
                </a:lnTo>
                <a:lnTo>
                  <a:pt x="258078" y="346624"/>
                </a:lnTo>
                <a:lnTo>
                  <a:pt x="361310" y="243308"/>
                </a:lnTo>
                <a:lnTo>
                  <a:pt x="364993" y="237768"/>
                </a:lnTo>
                <a:lnTo>
                  <a:pt x="366220" y="231474"/>
                </a:lnTo>
                <a:lnTo>
                  <a:pt x="366220" y="427175"/>
                </a:lnTo>
                <a:lnTo>
                  <a:pt x="363027" y="429811"/>
                </a:lnTo>
                <a:lnTo>
                  <a:pt x="323112" y="451503"/>
                </a:lnTo>
                <a:lnTo>
                  <a:pt x="279028" y="465216"/>
                </a:lnTo>
                <a:lnTo>
                  <a:pt x="264105" y="466724"/>
                </a:lnTo>
                <a:lnTo>
                  <a:pt x="232690" y="466724"/>
                </a:lnTo>
                <a:close/>
              </a:path>
              <a:path w="466725" h="466725">
                <a:moveTo>
                  <a:pt x="239740" y="214688"/>
                </a:moveTo>
                <a:lnTo>
                  <a:pt x="239740" y="138555"/>
                </a:lnTo>
                <a:lnTo>
                  <a:pt x="240967" y="144858"/>
                </a:lnTo>
                <a:lnTo>
                  <a:pt x="244650" y="150399"/>
                </a:lnTo>
                <a:lnTo>
                  <a:pt x="308939" y="214688"/>
                </a:lnTo>
                <a:lnTo>
                  <a:pt x="239740" y="214688"/>
                </a:lnTo>
                <a:close/>
              </a:path>
              <a:path w="466725" h="466725">
                <a:moveTo>
                  <a:pt x="97188" y="427141"/>
                </a:moveTo>
                <a:lnTo>
                  <a:pt x="97188" y="240706"/>
                </a:lnTo>
                <a:lnTo>
                  <a:pt x="104741" y="248259"/>
                </a:lnTo>
                <a:lnTo>
                  <a:pt x="308939" y="248259"/>
                </a:lnTo>
                <a:lnTo>
                  <a:pt x="237600" y="319599"/>
                </a:lnTo>
                <a:lnTo>
                  <a:pt x="233917" y="325139"/>
                </a:lnTo>
                <a:lnTo>
                  <a:pt x="232690" y="331443"/>
                </a:lnTo>
                <a:lnTo>
                  <a:pt x="232690" y="466724"/>
                </a:lnTo>
                <a:lnTo>
                  <a:pt x="199344" y="466724"/>
                </a:lnTo>
                <a:lnTo>
                  <a:pt x="184422" y="465216"/>
                </a:lnTo>
                <a:lnTo>
                  <a:pt x="140337" y="451503"/>
                </a:lnTo>
                <a:lnTo>
                  <a:pt x="100423" y="429811"/>
                </a:lnTo>
                <a:lnTo>
                  <a:pt x="97188" y="427141"/>
                </a:lnTo>
                <a:close/>
              </a:path>
            </a:pathLst>
          </a:custGeom>
          <a:solidFill>
            <a:srgbClr val="BD947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422495" y="6597339"/>
            <a:ext cx="466725" cy="466725"/>
          </a:xfrm>
          <a:custGeom>
            <a:avLst/>
            <a:gdLst/>
            <a:ahLst/>
            <a:cxnLst/>
            <a:rect l="l" t="t" r="r" b="b"/>
            <a:pathLst>
              <a:path w="466725" h="466725">
                <a:moveTo>
                  <a:pt x="0" y="267383"/>
                </a:moveTo>
                <a:lnTo>
                  <a:pt x="0" y="202615"/>
                </a:lnTo>
                <a:lnTo>
                  <a:pt x="1508" y="187696"/>
                </a:lnTo>
                <a:lnTo>
                  <a:pt x="15221" y="143611"/>
                </a:lnTo>
                <a:lnTo>
                  <a:pt x="36913" y="103697"/>
                </a:lnTo>
                <a:lnTo>
                  <a:pt x="65630" y="68905"/>
                </a:lnTo>
                <a:lnTo>
                  <a:pt x="100423" y="40187"/>
                </a:lnTo>
                <a:lnTo>
                  <a:pt x="140337" y="18495"/>
                </a:lnTo>
                <a:lnTo>
                  <a:pt x="184422" y="4782"/>
                </a:lnTo>
                <a:lnTo>
                  <a:pt x="231725" y="0"/>
                </a:lnTo>
                <a:lnTo>
                  <a:pt x="279028" y="4782"/>
                </a:lnTo>
                <a:lnTo>
                  <a:pt x="323112" y="18495"/>
                </a:lnTo>
                <a:lnTo>
                  <a:pt x="363027" y="40187"/>
                </a:lnTo>
                <a:lnTo>
                  <a:pt x="397819" y="68905"/>
                </a:lnTo>
                <a:lnTo>
                  <a:pt x="426537" y="103697"/>
                </a:lnTo>
                <a:lnTo>
                  <a:pt x="448229" y="143611"/>
                </a:lnTo>
                <a:lnTo>
                  <a:pt x="461942" y="187696"/>
                </a:lnTo>
                <a:lnTo>
                  <a:pt x="466724" y="234999"/>
                </a:lnTo>
                <a:lnTo>
                  <a:pt x="461942" y="282302"/>
                </a:lnTo>
                <a:lnTo>
                  <a:pt x="448229" y="326387"/>
                </a:lnTo>
                <a:lnTo>
                  <a:pt x="426537" y="366301"/>
                </a:lnTo>
                <a:lnTo>
                  <a:pt x="397819" y="401093"/>
                </a:lnTo>
                <a:lnTo>
                  <a:pt x="366220" y="427176"/>
                </a:lnTo>
                <a:lnTo>
                  <a:pt x="366220" y="231474"/>
                </a:lnTo>
                <a:lnTo>
                  <a:pt x="364993" y="225179"/>
                </a:lnTo>
                <a:lnTo>
                  <a:pt x="361310" y="219640"/>
                </a:lnTo>
                <a:lnTo>
                  <a:pt x="268402" y="126647"/>
                </a:lnTo>
                <a:lnTo>
                  <a:pt x="262849" y="122965"/>
                </a:lnTo>
                <a:lnTo>
                  <a:pt x="256526" y="121738"/>
                </a:lnTo>
                <a:lnTo>
                  <a:pt x="250202" y="122965"/>
                </a:lnTo>
                <a:lnTo>
                  <a:pt x="244650" y="126647"/>
                </a:lnTo>
                <a:lnTo>
                  <a:pt x="240967" y="132235"/>
                </a:lnTo>
                <a:lnTo>
                  <a:pt x="239740" y="138555"/>
                </a:lnTo>
                <a:lnTo>
                  <a:pt x="239740" y="214688"/>
                </a:lnTo>
                <a:lnTo>
                  <a:pt x="104741" y="214688"/>
                </a:lnTo>
                <a:lnTo>
                  <a:pt x="97188" y="222242"/>
                </a:lnTo>
                <a:lnTo>
                  <a:pt x="97188" y="427141"/>
                </a:lnTo>
                <a:lnTo>
                  <a:pt x="65630" y="401093"/>
                </a:lnTo>
                <a:lnTo>
                  <a:pt x="36913" y="366301"/>
                </a:lnTo>
                <a:lnTo>
                  <a:pt x="15221" y="326387"/>
                </a:lnTo>
                <a:lnTo>
                  <a:pt x="1508" y="282302"/>
                </a:lnTo>
                <a:lnTo>
                  <a:pt x="0" y="267383"/>
                </a:lnTo>
                <a:close/>
              </a:path>
              <a:path w="466725" h="466725">
                <a:moveTo>
                  <a:pt x="232690" y="466724"/>
                </a:moveTo>
                <a:lnTo>
                  <a:pt x="232690" y="331443"/>
                </a:lnTo>
                <a:lnTo>
                  <a:pt x="233917" y="337763"/>
                </a:lnTo>
                <a:lnTo>
                  <a:pt x="237600" y="343351"/>
                </a:lnTo>
                <a:lnTo>
                  <a:pt x="239740" y="345491"/>
                </a:lnTo>
                <a:lnTo>
                  <a:pt x="240967" y="346659"/>
                </a:lnTo>
                <a:lnTo>
                  <a:pt x="245153" y="348219"/>
                </a:lnTo>
                <a:lnTo>
                  <a:pt x="253798" y="348219"/>
                </a:lnTo>
                <a:lnTo>
                  <a:pt x="258078" y="346624"/>
                </a:lnTo>
                <a:lnTo>
                  <a:pt x="361310" y="243308"/>
                </a:lnTo>
                <a:lnTo>
                  <a:pt x="364993" y="237769"/>
                </a:lnTo>
                <a:lnTo>
                  <a:pt x="366220" y="231474"/>
                </a:lnTo>
                <a:lnTo>
                  <a:pt x="366220" y="427176"/>
                </a:lnTo>
                <a:lnTo>
                  <a:pt x="363027" y="429811"/>
                </a:lnTo>
                <a:lnTo>
                  <a:pt x="323112" y="451503"/>
                </a:lnTo>
                <a:lnTo>
                  <a:pt x="279028" y="465216"/>
                </a:lnTo>
                <a:lnTo>
                  <a:pt x="264108" y="466724"/>
                </a:lnTo>
                <a:lnTo>
                  <a:pt x="232690" y="466724"/>
                </a:lnTo>
                <a:close/>
              </a:path>
              <a:path w="466725" h="466725">
                <a:moveTo>
                  <a:pt x="239740" y="214688"/>
                </a:moveTo>
                <a:lnTo>
                  <a:pt x="239740" y="138555"/>
                </a:lnTo>
                <a:lnTo>
                  <a:pt x="240967" y="144859"/>
                </a:lnTo>
                <a:lnTo>
                  <a:pt x="244650" y="150399"/>
                </a:lnTo>
                <a:lnTo>
                  <a:pt x="308939" y="214688"/>
                </a:lnTo>
                <a:lnTo>
                  <a:pt x="239740" y="214688"/>
                </a:lnTo>
                <a:close/>
              </a:path>
              <a:path w="466725" h="466725">
                <a:moveTo>
                  <a:pt x="97188" y="427141"/>
                </a:moveTo>
                <a:lnTo>
                  <a:pt x="97188" y="240706"/>
                </a:lnTo>
                <a:lnTo>
                  <a:pt x="104741" y="248260"/>
                </a:lnTo>
                <a:lnTo>
                  <a:pt x="308939" y="248260"/>
                </a:lnTo>
                <a:lnTo>
                  <a:pt x="237600" y="319599"/>
                </a:lnTo>
                <a:lnTo>
                  <a:pt x="233917" y="325140"/>
                </a:lnTo>
                <a:lnTo>
                  <a:pt x="232690" y="331443"/>
                </a:lnTo>
                <a:lnTo>
                  <a:pt x="232690" y="466724"/>
                </a:lnTo>
                <a:lnTo>
                  <a:pt x="199341" y="466724"/>
                </a:lnTo>
                <a:lnTo>
                  <a:pt x="184422" y="465216"/>
                </a:lnTo>
                <a:lnTo>
                  <a:pt x="140337" y="451503"/>
                </a:lnTo>
                <a:lnTo>
                  <a:pt x="100423" y="429811"/>
                </a:lnTo>
                <a:lnTo>
                  <a:pt x="97188" y="427141"/>
                </a:lnTo>
                <a:close/>
              </a:path>
            </a:pathLst>
          </a:custGeom>
          <a:solidFill>
            <a:srgbClr val="BD947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422495" y="7451889"/>
            <a:ext cx="466725" cy="466725"/>
          </a:xfrm>
          <a:custGeom>
            <a:avLst/>
            <a:gdLst/>
            <a:ahLst/>
            <a:cxnLst/>
            <a:rect l="l" t="t" r="r" b="b"/>
            <a:pathLst>
              <a:path w="466725" h="466725">
                <a:moveTo>
                  <a:pt x="0" y="267383"/>
                </a:moveTo>
                <a:lnTo>
                  <a:pt x="0" y="202615"/>
                </a:lnTo>
                <a:lnTo>
                  <a:pt x="1508" y="187696"/>
                </a:lnTo>
                <a:lnTo>
                  <a:pt x="15221" y="143611"/>
                </a:lnTo>
                <a:lnTo>
                  <a:pt x="36913" y="103697"/>
                </a:lnTo>
                <a:lnTo>
                  <a:pt x="65630" y="68905"/>
                </a:lnTo>
                <a:lnTo>
                  <a:pt x="100423" y="40187"/>
                </a:lnTo>
                <a:lnTo>
                  <a:pt x="140337" y="18495"/>
                </a:lnTo>
                <a:lnTo>
                  <a:pt x="184422" y="4782"/>
                </a:lnTo>
                <a:lnTo>
                  <a:pt x="231725" y="0"/>
                </a:lnTo>
                <a:lnTo>
                  <a:pt x="279028" y="4782"/>
                </a:lnTo>
                <a:lnTo>
                  <a:pt x="323112" y="18495"/>
                </a:lnTo>
                <a:lnTo>
                  <a:pt x="363027" y="40187"/>
                </a:lnTo>
                <a:lnTo>
                  <a:pt x="397819" y="68905"/>
                </a:lnTo>
                <a:lnTo>
                  <a:pt x="426537" y="103697"/>
                </a:lnTo>
                <a:lnTo>
                  <a:pt x="448229" y="143611"/>
                </a:lnTo>
                <a:lnTo>
                  <a:pt x="461942" y="187696"/>
                </a:lnTo>
                <a:lnTo>
                  <a:pt x="466724" y="234999"/>
                </a:lnTo>
                <a:lnTo>
                  <a:pt x="461942" y="282302"/>
                </a:lnTo>
                <a:lnTo>
                  <a:pt x="448229" y="326387"/>
                </a:lnTo>
                <a:lnTo>
                  <a:pt x="426537" y="366301"/>
                </a:lnTo>
                <a:lnTo>
                  <a:pt x="397819" y="401093"/>
                </a:lnTo>
                <a:lnTo>
                  <a:pt x="366220" y="427176"/>
                </a:lnTo>
                <a:lnTo>
                  <a:pt x="366220" y="231474"/>
                </a:lnTo>
                <a:lnTo>
                  <a:pt x="364993" y="225179"/>
                </a:lnTo>
                <a:lnTo>
                  <a:pt x="361310" y="219640"/>
                </a:lnTo>
                <a:lnTo>
                  <a:pt x="268402" y="126647"/>
                </a:lnTo>
                <a:lnTo>
                  <a:pt x="262849" y="122965"/>
                </a:lnTo>
                <a:lnTo>
                  <a:pt x="256526" y="121738"/>
                </a:lnTo>
                <a:lnTo>
                  <a:pt x="250202" y="122965"/>
                </a:lnTo>
                <a:lnTo>
                  <a:pt x="244650" y="126647"/>
                </a:lnTo>
                <a:lnTo>
                  <a:pt x="240967" y="132235"/>
                </a:lnTo>
                <a:lnTo>
                  <a:pt x="239740" y="138555"/>
                </a:lnTo>
                <a:lnTo>
                  <a:pt x="239740" y="214688"/>
                </a:lnTo>
                <a:lnTo>
                  <a:pt x="104741" y="214688"/>
                </a:lnTo>
                <a:lnTo>
                  <a:pt x="97188" y="222242"/>
                </a:lnTo>
                <a:lnTo>
                  <a:pt x="97188" y="427141"/>
                </a:lnTo>
                <a:lnTo>
                  <a:pt x="65630" y="401093"/>
                </a:lnTo>
                <a:lnTo>
                  <a:pt x="36913" y="366301"/>
                </a:lnTo>
                <a:lnTo>
                  <a:pt x="15221" y="326387"/>
                </a:lnTo>
                <a:lnTo>
                  <a:pt x="1508" y="282302"/>
                </a:lnTo>
                <a:lnTo>
                  <a:pt x="0" y="267383"/>
                </a:lnTo>
                <a:close/>
              </a:path>
              <a:path w="466725" h="466725">
                <a:moveTo>
                  <a:pt x="232690" y="466724"/>
                </a:moveTo>
                <a:lnTo>
                  <a:pt x="232690" y="331443"/>
                </a:lnTo>
                <a:lnTo>
                  <a:pt x="233917" y="337763"/>
                </a:lnTo>
                <a:lnTo>
                  <a:pt x="237600" y="343351"/>
                </a:lnTo>
                <a:lnTo>
                  <a:pt x="239740" y="345491"/>
                </a:lnTo>
                <a:lnTo>
                  <a:pt x="240967" y="346659"/>
                </a:lnTo>
                <a:lnTo>
                  <a:pt x="245153" y="348219"/>
                </a:lnTo>
                <a:lnTo>
                  <a:pt x="253798" y="348219"/>
                </a:lnTo>
                <a:lnTo>
                  <a:pt x="258078" y="346624"/>
                </a:lnTo>
                <a:lnTo>
                  <a:pt x="361310" y="243308"/>
                </a:lnTo>
                <a:lnTo>
                  <a:pt x="364993" y="237769"/>
                </a:lnTo>
                <a:lnTo>
                  <a:pt x="366220" y="231474"/>
                </a:lnTo>
                <a:lnTo>
                  <a:pt x="366220" y="427176"/>
                </a:lnTo>
                <a:lnTo>
                  <a:pt x="363027" y="429811"/>
                </a:lnTo>
                <a:lnTo>
                  <a:pt x="323112" y="451503"/>
                </a:lnTo>
                <a:lnTo>
                  <a:pt x="279028" y="465216"/>
                </a:lnTo>
                <a:lnTo>
                  <a:pt x="264108" y="466724"/>
                </a:lnTo>
                <a:lnTo>
                  <a:pt x="232690" y="466724"/>
                </a:lnTo>
                <a:close/>
              </a:path>
              <a:path w="466725" h="466725">
                <a:moveTo>
                  <a:pt x="239740" y="214688"/>
                </a:moveTo>
                <a:lnTo>
                  <a:pt x="239740" y="138555"/>
                </a:lnTo>
                <a:lnTo>
                  <a:pt x="240967" y="144859"/>
                </a:lnTo>
                <a:lnTo>
                  <a:pt x="244650" y="150399"/>
                </a:lnTo>
                <a:lnTo>
                  <a:pt x="308939" y="214688"/>
                </a:lnTo>
                <a:lnTo>
                  <a:pt x="239740" y="214688"/>
                </a:lnTo>
                <a:close/>
              </a:path>
              <a:path w="466725" h="466725">
                <a:moveTo>
                  <a:pt x="97188" y="427141"/>
                </a:moveTo>
                <a:lnTo>
                  <a:pt x="97188" y="240706"/>
                </a:lnTo>
                <a:lnTo>
                  <a:pt x="104741" y="248260"/>
                </a:lnTo>
                <a:lnTo>
                  <a:pt x="308939" y="248260"/>
                </a:lnTo>
                <a:lnTo>
                  <a:pt x="237600" y="319599"/>
                </a:lnTo>
                <a:lnTo>
                  <a:pt x="233917" y="325139"/>
                </a:lnTo>
                <a:lnTo>
                  <a:pt x="232690" y="331443"/>
                </a:lnTo>
                <a:lnTo>
                  <a:pt x="232690" y="466724"/>
                </a:lnTo>
                <a:lnTo>
                  <a:pt x="199342" y="466724"/>
                </a:lnTo>
                <a:lnTo>
                  <a:pt x="184422" y="465216"/>
                </a:lnTo>
                <a:lnTo>
                  <a:pt x="140337" y="451503"/>
                </a:lnTo>
                <a:lnTo>
                  <a:pt x="100423" y="429811"/>
                </a:lnTo>
                <a:lnTo>
                  <a:pt x="97188" y="427141"/>
                </a:lnTo>
                <a:close/>
              </a:path>
            </a:pathLst>
          </a:custGeom>
          <a:solidFill>
            <a:srgbClr val="BD9477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" name="object 1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220973" y="1548850"/>
            <a:ext cx="6747044" cy="7429499"/>
          </a:xfrm>
          <a:prstGeom prst="rect">
            <a:avLst/>
          </a:prstGeom>
        </p:spPr>
      </p:pic>
      <p:sp>
        <p:nvSpPr>
          <p:cNvPr id="12" name="object 12"/>
          <p:cNvSpPr/>
          <p:nvPr/>
        </p:nvSpPr>
        <p:spPr>
          <a:xfrm>
            <a:off x="1422495" y="8306437"/>
            <a:ext cx="466725" cy="466725"/>
          </a:xfrm>
          <a:custGeom>
            <a:avLst/>
            <a:gdLst/>
            <a:ahLst/>
            <a:cxnLst/>
            <a:rect l="l" t="t" r="r" b="b"/>
            <a:pathLst>
              <a:path w="466725" h="466725">
                <a:moveTo>
                  <a:pt x="0" y="267383"/>
                </a:moveTo>
                <a:lnTo>
                  <a:pt x="0" y="202615"/>
                </a:lnTo>
                <a:lnTo>
                  <a:pt x="1508" y="187696"/>
                </a:lnTo>
                <a:lnTo>
                  <a:pt x="15221" y="143611"/>
                </a:lnTo>
                <a:lnTo>
                  <a:pt x="36913" y="103697"/>
                </a:lnTo>
                <a:lnTo>
                  <a:pt x="65630" y="68905"/>
                </a:lnTo>
                <a:lnTo>
                  <a:pt x="100423" y="40187"/>
                </a:lnTo>
                <a:lnTo>
                  <a:pt x="140337" y="18495"/>
                </a:lnTo>
                <a:lnTo>
                  <a:pt x="184422" y="4782"/>
                </a:lnTo>
                <a:lnTo>
                  <a:pt x="231725" y="0"/>
                </a:lnTo>
                <a:lnTo>
                  <a:pt x="279028" y="4782"/>
                </a:lnTo>
                <a:lnTo>
                  <a:pt x="323112" y="18495"/>
                </a:lnTo>
                <a:lnTo>
                  <a:pt x="363027" y="40187"/>
                </a:lnTo>
                <a:lnTo>
                  <a:pt x="397819" y="68905"/>
                </a:lnTo>
                <a:lnTo>
                  <a:pt x="426537" y="103697"/>
                </a:lnTo>
                <a:lnTo>
                  <a:pt x="448229" y="143611"/>
                </a:lnTo>
                <a:lnTo>
                  <a:pt x="461942" y="187696"/>
                </a:lnTo>
                <a:lnTo>
                  <a:pt x="466724" y="234999"/>
                </a:lnTo>
                <a:lnTo>
                  <a:pt x="461942" y="282302"/>
                </a:lnTo>
                <a:lnTo>
                  <a:pt x="448229" y="326387"/>
                </a:lnTo>
                <a:lnTo>
                  <a:pt x="426537" y="366301"/>
                </a:lnTo>
                <a:lnTo>
                  <a:pt x="397819" y="401093"/>
                </a:lnTo>
                <a:lnTo>
                  <a:pt x="366220" y="427176"/>
                </a:lnTo>
                <a:lnTo>
                  <a:pt x="366220" y="231474"/>
                </a:lnTo>
                <a:lnTo>
                  <a:pt x="364993" y="225179"/>
                </a:lnTo>
                <a:lnTo>
                  <a:pt x="361310" y="219640"/>
                </a:lnTo>
                <a:lnTo>
                  <a:pt x="268402" y="126647"/>
                </a:lnTo>
                <a:lnTo>
                  <a:pt x="262849" y="122965"/>
                </a:lnTo>
                <a:lnTo>
                  <a:pt x="256526" y="121738"/>
                </a:lnTo>
                <a:lnTo>
                  <a:pt x="250202" y="122965"/>
                </a:lnTo>
                <a:lnTo>
                  <a:pt x="244650" y="126647"/>
                </a:lnTo>
                <a:lnTo>
                  <a:pt x="240967" y="132235"/>
                </a:lnTo>
                <a:lnTo>
                  <a:pt x="239740" y="138555"/>
                </a:lnTo>
                <a:lnTo>
                  <a:pt x="239740" y="214688"/>
                </a:lnTo>
                <a:lnTo>
                  <a:pt x="104741" y="214688"/>
                </a:lnTo>
                <a:lnTo>
                  <a:pt x="97188" y="222242"/>
                </a:lnTo>
                <a:lnTo>
                  <a:pt x="97188" y="427141"/>
                </a:lnTo>
                <a:lnTo>
                  <a:pt x="65630" y="401093"/>
                </a:lnTo>
                <a:lnTo>
                  <a:pt x="36913" y="366301"/>
                </a:lnTo>
                <a:lnTo>
                  <a:pt x="15221" y="326387"/>
                </a:lnTo>
                <a:lnTo>
                  <a:pt x="1508" y="282302"/>
                </a:lnTo>
                <a:lnTo>
                  <a:pt x="0" y="267383"/>
                </a:lnTo>
                <a:close/>
              </a:path>
              <a:path w="466725" h="466725">
                <a:moveTo>
                  <a:pt x="232690" y="466724"/>
                </a:moveTo>
                <a:lnTo>
                  <a:pt x="232690" y="331443"/>
                </a:lnTo>
                <a:lnTo>
                  <a:pt x="233917" y="337763"/>
                </a:lnTo>
                <a:lnTo>
                  <a:pt x="237600" y="343351"/>
                </a:lnTo>
                <a:lnTo>
                  <a:pt x="239740" y="345491"/>
                </a:lnTo>
                <a:lnTo>
                  <a:pt x="240967" y="346659"/>
                </a:lnTo>
                <a:lnTo>
                  <a:pt x="245153" y="348218"/>
                </a:lnTo>
                <a:lnTo>
                  <a:pt x="253798" y="348218"/>
                </a:lnTo>
                <a:lnTo>
                  <a:pt x="258078" y="346624"/>
                </a:lnTo>
                <a:lnTo>
                  <a:pt x="361310" y="243308"/>
                </a:lnTo>
                <a:lnTo>
                  <a:pt x="364993" y="237769"/>
                </a:lnTo>
                <a:lnTo>
                  <a:pt x="366220" y="231474"/>
                </a:lnTo>
                <a:lnTo>
                  <a:pt x="366220" y="427176"/>
                </a:lnTo>
                <a:lnTo>
                  <a:pt x="363027" y="429811"/>
                </a:lnTo>
                <a:lnTo>
                  <a:pt x="323112" y="451503"/>
                </a:lnTo>
                <a:lnTo>
                  <a:pt x="279028" y="465216"/>
                </a:lnTo>
                <a:lnTo>
                  <a:pt x="264108" y="466724"/>
                </a:lnTo>
                <a:lnTo>
                  <a:pt x="232690" y="466724"/>
                </a:lnTo>
                <a:close/>
              </a:path>
              <a:path w="466725" h="466725">
                <a:moveTo>
                  <a:pt x="239740" y="214688"/>
                </a:moveTo>
                <a:lnTo>
                  <a:pt x="239740" y="138555"/>
                </a:lnTo>
                <a:lnTo>
                  <a:pt x="240967" y="144859"/>
                </a:lnTo>
                <a:lnTo>
                  <a:pt x="244650" y="150399"/>
                </a:lnTo>
                <a:lnTo>
                  <a:pt x="308939" y="214688"/>
                </a:lnTo>
                <a:lnTo>
                  <a:pt x="239740" y="214688"/>
                </a:lnTo>
                <a:close/>
              </a:path>
              <a:path w="466725" h="466725">
                <a:moveTo>
                  <a:pt x="97188" y="427141"/>
                </a:moveTo>
                <a:lnTo>
                  <a:pt x="97188" y="240706"/>
                </a:lnTo>
                <a:lnTo>
                  <a:pt x="104741" y="248260"/>
                </a:lnTo>
                <a:lnTo>
                  <a:pt x="308939" y="248260"/>
                </a:lnTo>
                <a:lnTo>
                  <a:pt x="237600" y="319599"/>
                </a:lnTo>
                <a:lnTo>
                  <a:pt x="233917" y="325139"/>
                </a:lnTo>
                <a:lnTo>
                  <a:pt x="232690" y="331443"/>
                </a:lnTo>
                <a:lnTo>
                  <a:pt x="232690" y="466724"/>
                </a:lnTo>
                <a:lnTo>
                  <a:pt x="199342" y="466724"/>
                </a:lnTo>
                <a:lnTo>
                  <a:pt x="184422" y="465216"/>
                </a:lnTo>
                <a:lnTo>
                  <a:pt x="140337" y="451503"/>
                </a:lnTo>
                <a:lnTo>
                  <a:pt x="100423" y="429811"/>
                </a:lnTo>
                <a:lnTo>
                  <a:pt x="97188" y="427141"/>
                </a:lnTo>
                <a:close/>
              </a:path>
            </a:pathLst>
          </a:custGeom>
          <a:solidFill>
            <a:srgbClr val="BD947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2003811" y="4092579"/>
            <a:ext cx="3752850" cy="4603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15" dirty="0">
                <a:solidFill>
                  <a:srgbClr val="4E2926"/>
                </a:solidFill>
                <a:latin typeface="Verdana"/>
                <a:cs typeface="Verdana"/>
              </a:rPr>
              <a:t>Casamento;</a:t>
            </a:r>
            <a:endParaRPr sz="20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1895"/>
              </a:spcBef>
            </a:pPr>
            <a:endParaRPr sz="20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2000" spc="-10" dirty="0">
                <a:solidFill>
                  <a:srgbClr val="4E2926"/>
                </a:solidFill>
                <a:latin typeface="Verdana"/>
                <a:cs typeface="Verdana"/>
              </a:rPr>
              <a:t>Noivado;</a:t>
            </a:r>
            <a:endParaRPr sz="2000">
              <a:latin typeface="Verdana"/>
              <a:cs typeface="Verdana"/>
            </a:endParaRPr>
          </a:p>
          <a:p>
            <a:pPr marL="12700" marR="638810">
              <a:lnSpc>
                <a:spcPct val="280400"/>
              </a:lnSpc>
            </a:pPr>
            <a:r>
              <a:rPr sz="2000" spc="-110" dirty="0">
                <a:solidFill>
                  <a:srgbClr val="4E2926"/>
                </a:solidFill>
                <a:latin typeface="Verdana"/>
                <a:cs typeface="Verdana"/>
              </a:rPr>
              <a:t>Aniversário</a:t>
            </a:r>
            <a:r>
              <a:rPr sz="2000" spc="-335" dirty="0">
                <a:solidFill>
                  <a:srgbClr val="4E2926"/>
                </a:solidFill>
                <a:latin typeface="Verdana"/>
                <a:cs typeface="Verdana"/>
              </a:rPr>
              <a:t> </a:t>
            </a:r>
            <a:r>
              <a:rPr sz="2000" dirty="0">
                <a:solidFill>
                  <a:srgbClr val="4E2926"/>
                </a:solidFill>
                <a:latin typeface="Verdana"/>
                <a:cs typeface="Verdana"/>
              </a:rPr>
              <a:t>de</a:t>
            </a:r>
            <a:r>
              <a:rPr sz="2000" spc="-330" dirty="0">
                <a:solidFill>
                  <a:srgbClr val="4E2926"/>
                </a:solidFill>
                <a:latin typeface="Verdana"/>
                <a:cs typeface="Verdana"/>
              </a:rPr>
              <a:t> </a:t>
            </a:r>
            <a:r>
              <a:rPr sz="2000" spc="-100" dirty="0">
                <a:solidFill>
                  <a:srgbClr val="4E2926"/>
                </a:solidFill>
                <a:latin typeface="Verdana"/>
                <a:cs typeface="Verdana"/>
              </a:rPr>
              <a:t>debutantes; </a:t>
            </a:r>
            <a:r>
              <a:rPr sz="2000" spc="-10" dirty="0">
                <a:solidFill>
                  <a:srgbClr val="4E2926"/>
                </a:solidFill>
                <a:latin typeface="Verdana"/>
                <a:cs typeface="Verdana"/>
              </a:rPr>
              <a:t>Bodas;</a:t>
            </a:r>
            <a:endParaRPr sz="2000">
              <a:latin typeface="Verdana"/>
              <a:cs typeface="Verdana"/>
            </a:endParaRPr>
          </a:p>
          <a:p>
            <a:pPr marL="12700" marR="5080">
              <a:lnSpc>
                <a:spcPct val="280400"/>
              </a:lnSpc>
            </a:pPr>
            <a:r>
              <a:rPr sz="2000" spc="-45" dirty="0">
                <a:solidFill>
                  <a:srgbClr val="4E2926"/>
                </a:solidFill>
                <a:latin typeface="Verdana"/>
                <a:cs typeface="Verdana"/>
              </a:rPr>
              <a:t>Chá</a:t>
            </a:r>
            <a:r>
              <a:rPr sz="2000" spc="-345" dirty="0">
                <a:solidFill>
                  <a:srgbClr val="4E2926"/>
                </a:solidFill>
                <a:latin typeface="Verdana"/>
                <a:cs typeface="Verdana"/>
              </a:rPr>
              <a:t> </a:t>
            </a:r>
            <a:r>
              <a:rPr sz="2000" spc="-135" dirty="0">
                <a:solidFill>
                  <a:srgbClr val="4E2926"/>
                </a:solidFill>
                <a:latin typeface="Verdana"/>
                <a:cs typeface="Verdana"/>
              </a:rPr>
              <a:t>revelação,</a:t>
            </a:r>
            <a:r>
              <a:rPr sz="2000" spc="-340" dirty="0">
                <a:solidFill>
                  <a:srgbClr val="4E2926"/>
                </a:solidFill>
                <a:latin typeface="Verdana"/>
                <a:cs typeface="Verdana"/>
              </a:rPr>
              <a:t> </a:t>
            </a:r>
            <a:r>
              <a:rPr sz="2000" spc="-150" dirty="0">
                <a:solidFill>
                  <a:srgbClr val="4E2926"/>
                </a:solidFill>
                <a:latin typeface="Verdana"/>
                <a:cs typeface="Verdana"/>
              </a:rPr>
              <a:t>bar,</a:t>
            </a:r>
            <a:r>
              <a:rPr sz="2000" spc="-345" dirty="0">
                <a:solidFill>
                  <a:srgbClr val="4E2926"/>
                </a:solidFill>
                <a:latin typeface="Verdana"/>
                <a:cs typeface="Verdana"/>
              </a:rPr>
              <a:t> </a:t>
            </a:r>
            <a:r>
              <a:rPr sz="2000" spc="-80" dirty="0">
                <a:solidFill>
                  <a:srgbClr val="4E2926"/>
                </a:solidFill>
                <a:latin typeface="Verdana"/>
                <a:cs typeface="Verdana"/>
              </a:rPr>
              <a:t>lingerie</a:t>
            </a:r>
            <a:r>
              <a:rPr sz="2000" spc="-340" dirty="0">
                <a:solidFill>
                  <a:srgbClr val="4E2926"/>
                </a:solidFill>
                <a:latin typeface="Verdana"/>
                <a:cs typeface="Verdana"/>
              </a:rPr>
              <a:t> </a:t>
            </a:r>
            <a:r>
              <a:rPr sz="2000" dirty="0">
                <a:solidFill>
                  <a:srgbClr val="4E2926"/>
                </a:solidFill>
                <a:latin typeface="Verdana"/>
                <a:cs typeface="Verdana"/>
              </a:rPr>
              <a:t>e</a:t>
            </a:r>
            <a:r>
              <a:rPr sz="2000" spc="-340" dirty="0">
                <a:solidFill>
                  <a:srgbClr val="4E2926"/>
                </a:solidFill>
                <a:latin typeface="Verdana"/>
                <a:cs typeface="Verdana"/>
              </a:rPr>
              <a:t> </a:t>
            </a:r>
            <a:r>
              <a:rPr sz="2000" spc="-130" dirty="0">
                <a:solidFill>
                  <a:srgbClr val="4E2926"/>
                </a:solidFill>
                <a:latin typeface="Verdana"/>
                <a:cs typeface="Verdana"/>
              </a:rPr>
              <a:t>etc; </a:t>
            </a:r>
            <a:r>
              <a:rPr sz="2000" spc="-85" dirty="0">
                <a:solidFill>
                  <a:srgbClr val="4E2926"/>
                </a:solidFill>
                <a:latin typeface="Verdana"/>
                <a:cs typeface="Verdana"/>
              </a:rPr>
              <a:t>Eventos</a:t>
            </a:r>
            <a:r>
              <a:rPr sz="2000" spc="-340" dirty="0">
                <a:solidFill>
                  <a:srgbClr val="4E2926"/>
                </a:solidFill>
                <a:latin typeface="Verdana"/>
                <a:cs typeface="Verdana"/>
              </a:rPr>
              <a:t> </a:t>
            </a:r>
            <a:r>
              <a:rPr sz="2000" spc="-100" dirty="0">
                <a:solidFill>
                  <a:srgbClr val="4E2926"/>
                </a:solidFill>
                <a:latin typeface="Verdana"/>
                <a:cs typeface="Verdana"/>
              </a:rPr>
              <a:t>sociais</a:t>
            </a:r>
            <a:r>
              <a:rPr sz="2000" spc="-335" dirty="0">
                <a:solidFill>
                  <a:srgbClr val="4E2926"/>
                </a:solidFill>
                <a:latin typeface="Verdana"/>
                <a:cs typeface="Verdana"/>
              </a:rPr>
              <a:t> </a:t>
            </a:r>
            <a:r>
              <a:rPr sz="2000" spc="-30" dirty="0">
                <a:solidFill>
                  <a:srgbClr val="4E2926"/>
                </a:solidFill>
                <a:latin typeface="Verdana"/>
                <a:cs typeface="Verdana"/>
              </a:rPr>
              <a:t>diversos.</a:t>
            </a:r>
            <a:endParaRPr sz="2000">
              <a:latin typeface="Verdana"/>
              <a:cs typeface="Verdana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-621" y="0"/>
            <a:ext cx="521970" cy="10287635"/>
          </a:xfrm>
          <a:custGeom>
            <a:avLst/>
            <a:gdLst/>
            <a:ahLst/>
            <a:cxnLst/>
            <a:rect l="l" t="t" r="r" b="b"/>
            <a:pathLst>
              <a:path w="521970" h="10287635">
                <a:moveTo>
                  <a:pt x="521802" y="10287260"/>
                </a:moveTo>
                <a:lnTo>
                  <a:pt x="0" y="10287260"/>
                </a:lnTo>
                <a:lnTo>
                  <a:pt x="0" y="0"/>
                </a:lnTo>
                <a:lnTo>
                  <a:pt x="521802" y="0"/>
                </a:lnTo>
                <a:lnTo>
                  <a:pt x="521802" y="10287260"/>
                </a:lnTo>
                <a:close/>
              </a:path>
            </a:pathLst>
          </a:custGeom>
          <a:solidFill>
            <a:srgbClr val="A67D6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xfrm>
            <a:off x="1406520" y="951178"/>
            <a:ext cx="8270880" cy="1299138"/>
          </a:xfrm>
          <a:prstGeom prst="rect">
            <a:avLst/>
          </a:prstGeom>
        </p:spPr>
        <p:txBody>
          <a:bodyPr vert="horz" wrap="square" lIns="0" tIns="278130" rIns="0" bIns="0" rtlCol="0">
            <a:spAutoFit/>
          </a:bodyPr>
          <a:lstStyle/>
          <a:p>
            <a:pPr marL="12700" marR="5080">
              <a:lnSpc>
                <a:spcPts val="8930"/>
              </a:lnSpc>
              <a:spcBef>
                <a:spcPts val="2190"/>
              </a:spcBef>
            </a:pPr>
            <a:r>
              <a:rPr sz="5400" spc="-580" dirty="0"/>
              <a:t>EVENTOS </a:t>
            </a:r>
            <a:r>
              <a:rPr sz="5400" spc="-65" dirty="0"/>
              <a:t>SOCIAIS</a:t>
            </a:r>
            <a:endParaRPr sz="5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-9585" y="6731051"/>
            <a:ext cx="2865491" cy="3561485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8421056" y="2059711"/>
            <a:ext cx="2123440" cy="0"/>
          </a:xfrm>
          <a:custGeom>
            <a:avLst/>
            <a:gdLst/>
            <a:ahLst/>
            <a:cxnLst/>
            <a:rect l="l" t="t" r="r" b="b"/>
            <a:pathLst>
              <a:path w="2123440">
                <a:moveTo>
                  <a:pt x="0" y="0"/>
                </a:moveTo>
                <a:lnTo>
                  <a:pt x="2123425" y="0"/>
                </a:lnTo>
              </a:path>
            </a:pathLst>
          </a:custGeom>
          <a:ln w="19937">
            <a:solidFill>
              <a:srgbClr val="4E292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282422" y="4789703"/>
            <a:ext cx="4252595" cy="0"/>
          </a:xfrm>
          <a:custGeom>
            <a:avLst/>
            <a:gdLst/>
            <a:ahLst/>
            <a:cxnLst/>
            <a:rect l="l" t="t" r="r" b="b"/>
            <a:pathLst>
              <a:path w="4252595">
                <a:moveTo>
                  <a:pt x="0" y="0"/>
                </a:moveTo>
                <a:lnTo>
                  <a:pt x="4252090" y="0"/>
                </a:lnTo>
              </a:path>
            </a:pathLst>
          </a:custGeom>
          <a:ln w="19937">
            <a:solidFill>
              <a:srgbClr val="4E292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5"/>
          <p:cNvGrpSpPr/>
          <p:nvPr/>
        </p:nvGrpSpPr>
        <p:grpSpPr>
          <a:xfrm>
            <a:off x="8421026" y="1052629"/>
            <a:ext cx="3176270" cy="7146290"/>
            <a:chOff x="8421026" y="1052629"/>
            <a:chExt cx="3176270" cy="7146290"/>
          </a:xfrm>
        </p:grpSpPr>
        <p:sp>
          <p:nvSpPr>
            <p:cNvPr id="6" name="object 6"/>
            <p:cNvSpPr/>
            <p:nvPr/>
          </p:nvSpPr>
          <p:spPr>
            <a:xfrm>
              <a:off x="8421056" y="7461832"/>
              <a:ext cx="2123440" cy="0"/>
            </a:xfrm>
            <a:custGeom>
              <a:avLst/>
              <a:gdLst/>
              <a:ahLst/>
              <a:cxnLst/>
              <a:rect l="l" t="t" r="r" b="b"/>
              <a:pathLst>
                <a:path w="2123440">
                  <a:moveTo>
                    <a:pt x="0" y="0"/>
                  </a:moveTo>
                  <a:lnTo>
                    <a:pt x="2123425" y="0"/>
                  </a:lnTo>
                </a:path>
              </a:pathLst>
            </a:custGeom>
            <a:ln w="19937">
              <a:solidFill>
                <a:srgbClr val="4E292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8430995" y="2059680"/>
              <a:ext cx="0" cy="5394960"/>
            </a:xfrm>
            <a:custGeom>
              <a:avLst/>
              <a:gdLst/>
              <a:ahLst/>
              <a:cxnLst/>
              <a:rect l="l" t="t" r="r" b="b"/>
              <a:pathLst>
                <a:path h="5394959">
                  <a:moveTo>
                    <a:pt x="0" y="5394698"/>
                  </a:moveTo>
                  <a:lnTo>
                    <a:pt x="0" y="0"/>
                  </a:lnTo>
                </a:path>
              </a:pathLst>
            </a:custGeom>
            <a:ln w="19937">
              <a:solidFill>
                <a:srgbClr val="4E292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0106647" y="1052638"/>
              <a:ext cx="1490345" cy="7146290"/>
            </a:xfrm>
            <a:custGeom>
              <a:avLst/>
              <a:gdLst/>
              <a:ahLst/>
              <a:cxnLst/>
              <a:rect l="l" t="t" r="r" b="b"/>
              <a:pathLst>
                <a:path w="1490345" h="7146290">
                  <a:moveTo>
                    <a:pt x="1490332" y="6400813"/>
                  </a:moveTo>
                  <a:lnTo>
                    <a:pt x="1485633" y="6372517"/>
                  </a:lnTo>
                  <a:lnTo>
                    <a:pt x="1471536" y="6346672"/>
                  </a:lnTo>
                  <a:lnTo>
                    <a:pt x="1455318" y="6319571"/>
                  </a:lnTo>
                  <a:lnTo>
                    <a:pt x="1446618" y="6289713"/>
                  </a:lnTo>
                  <a:lnTo>
                    <a:pt x="1445666" y="6258636"/>
                  </a:lnTo>
                  <a:lnTo>
                    <a:pt x="1452714" y="6227838"/>
                  </a:lnTo>
                  <a:lnTo>
                    <a:pt x="1458137" y="6198908"/>
                  </a:lnTo>
                  <a:lnTo>
                    <a:pt x="1453857" y="6170549"/>
                  </a:lnTo>
                  <a:lnTo>
                    <a:pt x="1440649" y="6145085"/>
                  </a:lnTo>
                  <a:lnTo>
                    <a:pt x="1419263" y="6124854"/>
                  </a:lnTo>
                  <a:lnTo>
                    <a:pt x="1395450" y="6104090"/>
                  </a:lnTo>
                  <a:lnTo>
                    <a:pt x="1377950" y="6078398"/>
                  </a:lnTo>
                  <a:lnTo>
                    <a:pt x="1367447" y="6049124"/>
                  </a:lnTo>
                  <a:lnTo>
                    <a:pt x="1364640" y="6017653"/>
                  </a:lnTo>
                  <a:lnTo>
                    <a:pt x="1360843" y="5988469"/>
                  </a:lnTo>
                  <a:lnTo>
                    <a:pt x="1348016" y="5962815"/>
                  </a:lnTo>
                  <a:lnTo>
                    <a:pt x="1327581" y="5942685"/>
                  </a:lnTo>
                  <a:lnTo>
                    <a:pt x="1300988" y="5930062"/>
                  </a:lnTo>
                  <a:lnTo>
                    <a:pt x="1271930" y="5917666"/>
                  </a:lnTo>
                  <a:lnTo>
                    <a:pt x="1247343" y="5898629"/>
                  </a:lnTo>
                  <a:lnTo>
                    <a:pt x="1228305" y="5874042"/>
                  </a:lnTo>
                  <a:lnTo>
                    <a:pt x="1215923" y="5844984"/>
                  </a:lnTo>
                  <a:lnTo>
                    <a:pt x="1203286" y="5818390"/>
                  </a:lnTo>
                  <a:lnTo>
                    <a:pt x="1183157" y="5797956"/>
                  </a:lnTo>
                  <a:lnTo>
                    <a:pt x="1157503" y="5785129"/>
                  </a:lnTo>
                  <a:lnTo>
                    <a:pt x="1128318" y="5781332"/>
                  </a:lnTo>
                  <a:lnTo>
                    <a:pt x="1096848" y="5778525"/>
                  </a:lnTo>
                  <a:lnTo>
                    <a:pt x="1067587" y="5768022"/>
                  </a:lnTo>
                  <a:lnTo>
                    <a:pt x="1041882" y="5750522"/>
                  </a:lnTo>
                  <a:lnTo>
                    <a:pt x="1021118" y="5726722"/>
                  </a:lnTo>
                  <a:lnTo>
                    <a:pt x="1000887" y="5705335"/>
                  </a:lnTo>
                  <a:lnTo>
                    <a:pt x="991209" y="5700306"/>
                  </a:lnTo>
                  <a:lnTo>
                    <a:pt x="975436" y="5692114"/>
                  </a:lnTo>
                  <a:lnTo>
                    <a:pt x="947077" y="5687847"/>
                  </a:lnTo>
                  <a:lnTo>
                    <a:pt x="918133" y="5693257"/>
                  </a:lnTo>
                  <a:lnTo>
                    <a:pt x="887349" y="5700306"/>
                  </a:lnTo>
                  <a:lnTo>
                    <a:pt x="856259" y="5699366"/>
                  </a:lnTo>
                  <a:lnTo>
                    <a:pt x="826414" y="5690654"/>
                  </a:lnTo>
                  <a:lnTo>
                    <a:pt x="799299" y="5674436"/>
                  </a:lnTo>
                  <a:lnTo>
                    <a:pt x="773455" y="5660339"/>
                  </a:lnTo>
                  <a:lnTo>
                    <a:pt x="745159" y="5655653"/>
                  </a:lnTo>
                  <a:lnTo>
                    <a:pt x="716876" y="5660339"/>
                  </a:lnTo>
                  <a:lnTo>
                    <a:pt x="691019" y="5674436"/>
                  </a:lnTo>
                  <a:lnTo>
                    <a:pt x="663917" y="5690654"/>
                  </a:lnTo>
                  <a:lnTo>
                    <a:pt x="634060" y="5699366"/>
                  </a:lnTo>
                  <a:lnTo>
                    <a:pt x="602983" y="5700306"/>
                  </a:lnTo>
                  <a:lnTo>
                    <a:pt x="572198" y="5693257"/>
                  </a:lnTo>
                  <a:lnTo>
                    <a:pt x="543255" y="5687847"/>
                  </a:lnTo>
                  <a:lnTo>
                    <a:pt x="514896" y="5692114"/>
                  </a:lnTo>
                  <a:lnTo>
                    <a:pt x="489445" y="5705335"/>
                  </a:lnTo>
                  <a:lnTo>
                    <a:pt x="469214" y="5726722"/>
                  </a:lnTo>
                  <a:lnTo>
                    <a:pt x="448449" y="5750522"/>
                  </a:lnTo>
                  <a:lnTo>
                    <a:pt x="422744" y="5768022"/>
                  </a:lnTo>
                  <a:lnTo>
                    <a:pt x="393471" y="5778525"/>
                  </a:lnTo>
                  <a:lnTo>
                    <a:pt x="362013" y="5781332"/>
                  </a:lnTo>
                  <a:lnTo>
                    <a:pt x="332816" y="5785129"/>
                  </a:lnTo>
                  <a:lnTo>
                    <a:pt x="307162" y="5797956"/>
                  </a:lnTo>
                  <a:lnTo>
                    <a:pt x="287045" y="5818390"/>
                  </a:lnTo>
                  <a:lnTo>
                    <a:pt x="274408" y="5844984"/>
                  </a:lnTo>
                  <a:lnTo>
                    <a:pt x="262013" y="5874042"/>
                  </a:lnTo>
                  <a:lnTo>
                    <a:pt x="242976" y="5898629"/>
                  </a:lnTo>
                  <a:lnTo>
                    <a:pt x="218389" y="5917666"/>
                  </a:lnTo>
                  <a:lnTo>
                    <a:pt x="189331" y="5930062"/>
                  </a:lnTo>
                  <a:lnTo>
                    <a:pt x="162737" y="5942685"/>
                  </a:lnTo>
                  <a:lnTo>
                    <a:pt x="142316" y="5962815"/>
                  </a:lnTo>
                  <a:lnTo>
                    <a:pt x="129489" y="5988469"/>
                  </a:lnTo>
                  <a:lnTo>
                    <a:pt x="125691" y="6017653"/>
                  </a:lnTo>
                  <a:lnTo>
                    <a:pt x="122885" y="6049124"/>
                  </a:lnTo>
                  <a:lnTo>
                    <a:pt x="112382" y="6078398"/>
                  </a:lnTo>
                  <a:lnTo>
                    <a:pt x="94869" y="6104090"/>
                  </a:lnTo>
                  <a:lnTo>
                    <a:pt x="71069" y="6124854"/>
                  </a:lnTo>
                  <a:lnTo>
                    <a:pt x="49682" y="6145085"/>
                  </a:lnTo>
                  <a:lnTo>
                    <a:pt x="36474" y="6170549"/>
                  </a:lnTo>
                  <a:lnTo>
                    <a:pt x="32194" y="6198908"/>
                  </a:lnTo>
                  <a:lnTo>
                    <a:pt x="37604" y="6227838"/>
                  </a:lnTo>
                  <a:lnTo>
                    <a:pt x="44665" y="6258636"/>
                  </a:lnTo>
                  <a:lnTo>
                    <a:pt x="43713" y="6289713"/>
                  </a:lnTo>
                  <a:lnTo>
                    <a:pt x="35013" y="6319571"/>
                  </a:lnTo>
                  <a:lnTo>
                    <a:pt x="18783" y="6346672"/>
                  </a:lnTo>
                  <a:lnTo>
                    <a:pt x="4699" y="6372517"/>
                  </a:lnTo>
                  <a:lnTo>
                    <a:pt x="0" y="6400813"/>
                  </a:lnTo>
                  <a:lnTo>
                    <a:pt x="4699" y="6429108"/>
                  </a:lnTo>
                  <a:lnTo>
                    <a:pt x="18783" y="6454953"/>
                  </a:lnTo>
                  <a:lnTo>
                    <a:pt x="35013" y="6482054"/>
                  </a:lnTo>
                  <a:lnTo>
                    <a:pt x="43713" y="6511912"/>
                  </a:lnTo>
                  <a:lnTo>
                    <a:pt x="44665" y="6542989"/>
                  </a:lnTo>
                  <a:lnTo>
                    <a:pt x="37604" y="6573787"/>
                  </a:lnTo>
                  <a:lnTo>
                    <a:pt x="32194" y="6602717"/>
                  </a:lnTo>
                  <a:lnTo>
                    <a:pt x="36474" y="6631076"/>
                  </a:lnTo>
                  <a:lnTo>
                    <a:pt x="49682" y="6656540"/>
                  </a:lnTo>
                  <a:lnTo>
                    <a:pt x="71069" y="6676771"/>
                  </a:lnTo>
                  <a:lnTo>
                    <a:pt x="94869" y="6697535"/>
                  </a:lnTo>
                  <a:lnTo>
                    <a:pt x="112382" y="6723227"/>
                  </a:lnTo>
                  <a:lnTo>
                    <a:pt x="122885" y="6752501"/>
                  </a:lnTo>
                  <a:lnTo>
                    <a:pt x="125691" y="6783959"/>
                  </a:lnTo>
                  <a:lnTo>
                    <a:pt x="129489" y="6813156"/>
                  </a:lnTo>
                  <a:lnTo>
                    <a:pt x="142316" y="6838810"/>
                  </a:lnTo>
                  <a:lnTo>
                    <a:pt x="162737" y="6858940"/>
                  </a:lnTo>
                  <a:lnTo>
                    <a:pt x="189331" y="6871563"/>
                  </a:lnTo>
                  <a:lnTo>
                    <a:pt x="218389" y="6883959"/>
                  </a:lnTo>
                  <a:lnTo>
                    <a:pt x="242976" y="6902996"/>
                  </a:lnTo>
                  <a:lnTo>
                    <a:pt x="262013" y="6927583"/>
                  </a:lnTo>
                  <a:lnTo>
                    <a:pt x="274408" y="6956641"/>
                  </a:lnTo>
                  <a:lnTo>
                    <a:pt x="287045" y="6983235"/>
                  </a:lnTo>
                  <a:lnTo>
                    <a:pt x="307162" y="7003656"/>
                  </a:lnTo>
                  <a:lnTo>
                    <a:pt x="332816" y="7016496"/>
                  </a:lnTo>
                  <a:lnTo>
                    <a:pt x="362013" y="7020280"/>
                  </a:lnTo>
                  <a:lnTo>
                    <a:pt x="393471" y="7023087"/>
                  </a:lnTo>
                  <a:lnTo>
                    <a:pt x="422744" y="7033603"/>
                  </a:lnTo>
                  <a:lnTo>
                    <a:pt x="448449" y="7051103"/>
                  </a:lnTo>
                  <a:lnTo>
                    <a:pt x="469214" y="7074903"/>
                  </a:lnTo>
                  <a:lnTo>
                    <a:pt x="489445" y="7096290"/>
                  </a:lnTo>
                  <a:lnTo>
                    <a:pt x="514896" y="7109498"/>
                  </a:lnTo>
                  <a:lnTo>
                    <a:pt x="543255" y="7113778"/>
                  </a:lnTo>
                  <a:lnTo>
                    <a:pt x="572198" y="7108368"/>
                  </a:lnTo>
                  <a:lnTo>
                    <a:pt x="602983" y="7101319"/>
                  </a:lnTo>
                  <a:lnTo>
                    <a:pt x="634060" y="7102259"/>
                  </a:lnTo>
                  <a:lnTo>
                    <a:pt x="663917" y="7110971"/>
                  </a:lnTo>
                  <a:lnTo>
                    <a:pt x="691019" y="7127189"/>
                  </a:lnTo>
                  <a:lnTo>
                    <a:pt x="716876" y="7141273"/>
                  </a:lnTo>
                  <a:lnTo>
                    <a:pt x="745159" y="7145972"/>
                  </a:lnTo>
                  <a:lnTo>
                    <a:pt x="773455" y="7141273"/>
                  </a:lnTo>
                  <a:lnTo>
                    <a:pt x="799299" y="7127189"/>
                  </a:lnTo>
                  <a:lnTo>
                    <a:pt x="826414" y="7110971"/>
                  </a:lnTo>
                  <a:lnTo>
                    <a:pt x="856259" y="7102259"/>
                  </a:lnTo>
                  <a:lnTo>
                    <a:pt x="887349" y="7101319"/>
                  </a:lnTo>
                  <a:lnTo>
                    <a:pt x="918133" y="7108368"/>
                  </a:lnTo>
                  <a:lnTo>
                    <a:pt x="947077" y="7113778"/>
                  </a:lnTo>
                  <a:lnTo>
                    <a:pt x="991209" y="7101319"/>
                  </a:lnTo>
                  <a:lnTo>
                    <a:pt x="1021118" y="7074903"/>
                  </a:lnTo>
                  <a:lnTo>
                    <a:pt x="1041882" y="7051103"/>
                  </a:lnTo>
                  <a:lnTo>
                    <a:pt x="1067587" y="7033603"/>
                  </a:lnTo>
                  <a:lnTo>
                    <a:pt x="1096848" y="7023087"/>
                  </a:lnTo>
                  <a:lnTo>
                    <a:pt x="1128318" y="7020280"/>
                  </a:lnTo>
                  <a:lnTo>
                    <a:pt x="1157503" y="7016496"/>
                  </a:lnTo>
                  <a:lnTo>
                    <a:pt x="1183157" y="7003656"/>
                  </a:lnTo>
                  <a:lnTo>
                    <a:pt x="1203286" y="6983235"/>
                  </a:lnTo>
                  <a:lnTo>
                    <a:pt x="1215923" y="6956641"/>
                  </a:lnTo>
                  <a:lnTo>
                    <a:pt x="1228305" y="6927583"/>
                  </a:lnTo>
                  <a:lnTo>
                    <a:pt x="1247343" y="6902996"/>
                  </a:lnTo>
                  <a:lnTo>
                    <a:pt x="1271930" y="6883959"/>
                  </a:lnTo>
                  <a:lnTo>
                    <a:pt x="1300988" y="6871563"/>
                  </a:lnTo>
                  <a:lnTo>
                    <a:pt x="1327581" y="6858940"/>
                  </a:lnTo>
                  <a:lnTo>
                    <a:pt x="1348016" y="6838810"/>
                  </a:lnTo>
                  <a:lnTo>
                    <a:pt x="1360843" y="6813156"/>
                  </a:lnTo>
                  <a:lnTo>
                    <a:pt x="1364640" y="6783959"/>
                  </a:lnTo>
                  <a:lnTo>
                    <a:pt x="1367447" y="6752501"/>
                  </a:lnTo>
                  <a:lnTo>
                    <a:pt x="1377950" y="6723227"/>
                  </a:lnTo>
                  <a:lnTo>
                    <a:pt x="1395450" y="6697535"/>
                  </a:lnTo>
                  <a:lnTo>
                    <a:pt x="1419263" y="6676771"/>
                  </a:lnTo>
                  <a:lnTo>
                    <a:pt x="1440649" y="6656540"/>
                  </a:lnTo>
                  <a:lnTo>
                    <a:pt x="1453857" y="6631076"/>
                  </a:lnTo>
                  <a:lnTo>
                    <a:pt x="1458137" y="6602717"/>
                  </a:lnTo>
                  <a:lnTo>
                    <a:pt x="1452714" y="6573787"/>
                  </a:lnTo>
                  <a:lnTo>
                    <a:pt x="1445666" y="6542989"/>
                  </a:lnTo>
                  <a:lnTo>
                    <a:pt x="1446618" y="6511912"/>
                  </a:lnTo>
                  <a:lnTo>
                    <a:pt x="1455318" y="6482054"/>
                  </a:lnTo>
                  <a:lnTo>
                    <a:pt x="1471536" y="6454953"/>
                  </a:lnTo>
                  <a:lnTo>
                    <a:pt x="1485633" y="6429108"/>
                  </a:lnTo>
                  <a:lnTo>
                    <a:pt x="1490332" y="6400813"/>
                  </a:lnTo>
                  <a:close/>
                </a:path>
                <a:path w="1490345" h="7146290">
                  <a:moveTo>
                    <a:pt x="1490332" y="3455212"/>
                  </a:moveTo>
                  <a:lnTo>
                    <a:pt x="1485633" y="3426917"/>
                  </a:lnTo>
                  <a:lnTo>
                    <a:pt x="1471536" y="3401072"/>
                  </a:lnTo>
                  <a:lnTo>
                    <a:pt x="1455318" y="3373971"/>
                  </a:lnTo>
                  <a:lnTo>
                    <a:pt x="1446618" y="3344113"/>
                  </a:lnTo>
                  <a:lnTo>
                    <a:pt x="1445666" y="3313036"/>
                  </a:lnTo>
                  <a:lnTo>
                    <a:pt x="1452714" y="3282238"/>
                  </a:lnTo>
                  <a:lnTo>
                    <a:pt x="1458137" y="3253308"/>
                  </a:lnTo>
                  <a:lnTo>
                    <a:pt x="1453857" y="3224949"/>
                  </a:lnTo>
                  <a:lnTo>
                    <a:pt x="1440649" y="3199485"/>
                  </a:lnTo>
                  <a:lnTo>
                    <a:pt x="1419263" y="3179267"/>
                  </a:lnTo>
                  <a:lnTo>
                    <a:pt x="1395450" y="3158502"/>
                  </a:lnTo>
                  <a:lnTo>
                    <a:pt x="1377950" y="3132798"/>
                  </a:lnTo>
                  <a:lnTo>
                    <a:pt x="1367447" y="3103524"/>
                  </a:lnTo>
                  <a:lnTo>
                    <a:pt x="1364640" y="3072066"/>
                  </a:lnTo>
                  <a:lnTo>
                    <a:pt x="1360843" y="3042869"/>
                  </a:lnTo>
                  <a:lnTo>
                    <a:pt x="1348016" y="3017215"/>
                  </a:lnTo>
                  <a:lnTo>
                    <a:pt x="1327581" y="2997085"/>
                  </a:lnTo>
                  <a:lnTo>
                    <a:pt x="1300988" y="2984462"/>
                  </a:lnTo>
                  <a:lnTo>
                    <a:pt x="1271930" y="2972066"/>
                  </a:lnTo>
                  <a:lnTo>
                    <a:pt x="1247343" y="2953029"/>
                  </a:lnTo>
                  <a:lnTo>
                    <a:pt x="1228305" y="2928442"/>
                  </a:lnTo>
                  <a:lnTo>
                    <a:pt x="1215923" y="2899384"/>
                  </a:lnTo>
                  <a:lnTo>
                    <a:pt x="1203286" y="2872790"/>
                  </a:lnTo>
                  <a:lnTo>
                    <a:pt x="1183157" y="2852369"/>
                  </a:lnTo>
                  <a:lnTo>
                    <a:pt x="1157503" y="2839529"/>
                  </a:lnTo>
                  <a:lnTo>
                    <a:pt x="1128318" y="2835745"/>
                  </a:lnTo>
                  <a:lnTo>
                    <a:pt x="1096848" y="2832938"/>
                  </a:lnTo>
                  <a:lnTo>
                    <a:pt x="1067587" y="2822422"/>
                  </a:lnTo>
                  <a:lnTo>
                    <a:pt x="1041882" y="2804922"/>
                  </a:lnTo>
                  <a:lnTo>
                    <a:pt x="1021118" y="2781122"/>
                  </a:lnTo>
                  <a:lnTo>
                    <a:pt x="1000887" y="2759735"/>
                  </a:lnTo>
                  <a:lnTo>
                    <a:pt x="991209" y="2754706"/>
                  </a:lnTo>
                  <a:lnTo>
                    <a:pt x="975436" y="2746527"/>
                  </a:lnTo>
                  <a:lnTo>
                    <a:pt x="947077" y="2742247"/>
                  </a:lnTo>
                  <a:lnTo>
                    <a:pt x="918133" y="2747657"/>
                  </a:lnTo>
                  <a:lnTo>
                    <a:pt x="887349" y="2754706"/>
                  </a:lnTo>
                  <a:lnTo>
                    <a:pt x="856259" y="2753766"/>
                  </a:lnTo>
                  <a:lnTo>
                    <a:pt x="826414" y="2745054"/>
                  </a:lnTo>
                  <a:lnTo>
                    <a:pt x="799299" y="2728836"/>
                  </a:lnTo>
                  <a:lnTo>
                    <a:pt x="773455" y="2714752"/>
                  </a:lnTo>
                  <a:lnTo>
                    <a:pt x="745159" y="2710053"/>
                  </a:lnTo>
                  <a:lnTo>
                    <a:pt x="716876" y="2714752"/>
                  </a:lnTo>
                  <a:lnTo>
                    <a:pt x="691019" y="2728836"/>
                  </a:lnTo>
                  <a:lnTo>
                    <a:pt x="663917" y="2745054"/>
                  </a:lnTo>
                  <a:lnTo>
                    <a:pt x="634060" y="2753766"/>
                  </a:lnTo>
                  <a:lnTo>
                    <a:pt x="602983" y="2754706"/>
                  </a:lnTo>
                  <a:lnTo>
                    <a:pt x="572198" y="2747657"/>
                  </a:lnTo>
                  <a:lnTo>
                    <a:pt x="543255" y="2742247"/>
                  </a:lnTo>
                  <a:lnTo>
                    <a:pt x="514896" y="2746527"/>
                  </a:lnTo>
                  <a:lnTo>
                    <a:pt x="489445" y="2759735"/>
                  </a:lnTo>
                  <a:lnTo>
                    <a:pt x="469214" y="2781122"/>
                  </a:lnTo>
                  <a:lnTo>
                    <a:pt x="448449" y="2804922"/>
                  </a:lnTo>
                  <a:lnTo>
                    <a:pt x="422744" y="2822422"/>
                  </a:lnTo>
                  <a:lnTo>
                    <a:pt x="393471" y="2832938"/>
                  </a:lnTo>
                  <a:lnTo>
                    <a:pt x="362013" y="2835745"/>
                  </a:lnTo>
                  <a:lnTo>
                    <a:pt x="332816" y="2839529"/>
                  </a:lnTo>
                  <a:lnTo>
                    <a:pt x="307162" y="2852369"/>
                  </a:lnTo>
                  <a:lnTo>
                    <a:pt x="287045" y="2872790"/>
                  </a:lnTo>
                  <a:lnTo>
                    <a:pt x="274408" y="2899384"/>
                  </a:lnTo>
                  <a:lnTo>
                    <a:pt x="262013" y="2928442"/>
                  </a:lnTo>
                  <a:lnTo>
                    <a:pt x="242976" y="2953029"/>
                  </a:lnTo>
                  <a:lnTo>
                    <a:pt x="218389" y="2972066"/>
                  </a:lnTo>
                  <a:lnTo>
                    <a:pt x="189331" y="2984462"/>
                  </a:lnTo>
                  <a:lnTo>
                    <a:pt x="162737" y="2997085"/>
                  </a:lnTo>
                  <a:lnTo>
                    <a:pt x="142316" y="3017215"/>
                  </a:lnTo>
                  <a:lnTo>
                    <a:pt x="129489" y="3042869"/>
                  </a:lnTo>
                  <a:lnTo>
                    <a:pt x="125691" y="3072066"/>
                  </a:lnTo>
                  <a:lnTo>
                    <a:pt x="122885" y="3103524"/>
                  </a:lnTo>
                  <a:lnTo>
                    <a:pt x="112382" y="3132798"/>
                  </a:lnTo>
                  <a:lnTo>
                    <a:pt x="94869" y="3158502"/>
                  </a:lnTo>
                  <a:lnTo>
                    <a:pt x="71069" y="3179267"/>
                  </a:lnTo>
                  <a:lnTo>
                    <a:pt x="49682" y="3199485"/>
                  </a:lnTo>
                  <a:lnTo>
                    <a:pt x="36474" y="3224949"/>
                  </a:lnTo>
                  <a:lnTo>
                    <a:pt x="32194" y="3253308"/>
                  </a:lnTo>
                  <a:lnTo>
                    <a:pt x="37604" y="3282238"/>
                  </a:lnTo>
                  <a:lnTo>
                    <a:pt x="44665" y="3313036"/>
                  </a:lnTo>
                  <a:lnTo>
                    <a:pt x="43713" y="3344113"/>
                  </a:lnTo>
                  <a:lnTo>
                    <a:pt x="35013" y="3373971"/>
                  </a:lnTo>
                  <a:lnTo>
                    <a:pt x="18783" y="3401072"/>
                  </a:lnTo>
                  <a:lnTo>
                    <a:pt x="4699" y="3426917"/>
                  </a:lnTo>
                  <a:lnTo>
                    <a:pt x="0" y="3455212"/>
                  </a:lnTo>
                  <a:lnTo>
                    <a:pt x="4699" y="3483508"/>
                  </a:lnTo>
                  <a:lnTo>
                    <a:pt x="18783" y="3509353"/>
                  </a:lnTo>
                  <a:lnTo>
                    <a:pt x="35013" y="3536454"/>
                  </a:lnTo>
                  <a:lnTo>
                    <a:pt x="43713" y="3566312"/>
                  </a:lnTo>
                  <a:lnTo>
                    <a:pt x="44665" y="3597389"/>
                  </a:lnTo>
                  <a:lnTo>
                    <a:pt x="37604" y="3628186"/>
                  </a:lnTo>
                  <a:lnTo>
                    <a:pt x="32194" y="3657117"/>
                  </a:lnTo>
                  <a:lnTo>
                    <a:pt x="36474" y="3685476"/>
                  </a:lnTo>
                  <a:lnTo>
                    <a:pt x="49682" y="3710940"/>
                  </a:lnTo>
                  <a:lnTo>
                    <a:pt x="71069" y="3731171"/>
                  </a:lnTo>
                  <a:lnTo>
                    <a:pt x="94869" y="3751935"/>
                  </a:lnTo>
                  <a:lnTo>
                    <a:pt x="112382" y="3777640"/>
                  </a:lnTo>
                  <a:lnTo>
                    <a:pt x="122885" y="3806901"/>
                  </a:lnTo>
                  <a:lnTo>
                    <a:pt x="125691" y="3838371"/>
                  </a:lnTo>
                  <a:lnTo>
                    <a:pt x="129489" y="3867556"/>
                  </a:lnTo>
                  <a:lnTo>
                    <a:pt x="142316" y="3893210"/>
                  </a:lnTo>
                  <a:lnTo>
                    <a:pt x="162737" y="3913340"/>
                  </a:lnTo>
                  <a:lnTo>
                    <a:pt x="189331" y="3925963"/>
                  </a:lnTo>
                  <a:lnTo>
                    <a:pt x="218389" y="3938359"/>
                  </a:lnTo>
                  <a:lnTo>
                    <a:pt x="242976" y="3957396"/>
                  </a:lnTo>
                  <a:lnTo>
                    <a:pt x="262013" y="3981983"/>
                  </a:lnTo>
                  <a:lnTo>
                    <a:pt x="274408" y="4011041"/>
                  </a:lnTo>
                  <a:lnTo>
                    <a:pt x="287045" y="4037634"/>
                  </a:lnTo>
                  <a:lnTo>
                    <a:pt x="307162" y="4058069"/>
                  </a:lnTo>
                  <a:lnTo>
                    <a:pt x="332816" y="4070896"/>
                  </a:lnTo>
                  <a:lnTo>
                    <a:pt x="362013" y="4074693"/>
                  </a:lnTo>
                  <a:lnTo>
                    <a:pt x="393471" y="4077500"/>
                  </a:lnTo>
                  <a:lnTo>
                    <a:pt x="422744" y="4088003"/>
                  </a:lnTo>
                  <a:lnTo>
                    <a:pt x="448449" y="4105503"/>
                  </a:lnTo>
                  <a:lnTo>
                    <a:pt x="469214" y="4129303"/>
                  </a:lnTo>
                  <a:lnTo>
                    <a:pt x="489445" y="4150703"/>
                  </a:lnTo>
                  <a:lnTo>
                    <a:pt x="514896" y="4163911"/>
                  </a:lnTo>
                  <a:lnTo>
                    <a:pt x="543255" y="4168178"/>
                  </a:lnTo>
                  <a:lnTo>
                    <a:pt x="572198" y="4162768"/>
                  </a:lnTo>
                  <a:lnTo>
                    <a:pt x="602983" y="4155719"/>
                  </a:lnTo>
                  <a:lnTo>
                    <a:pt x="634060" y="4156659"/>
                  </a:lnTo>
                  <a:lnTo>
                    <a:pt x="663917" y="4165371"/>
                  </a:lnTo>
                  <a:lnTo>
                    <a:pt x="691019" y="4181589"/>
                  </a:lnTo>
                  <a:lnTo>
                    <a:pt x="716876" y="4195686"/>
                  </a:lnTo>
                  <a:lnTo>
                    <a:pt x="745159" y="4200372"/>
                  </a:lnTo>
                  <a:lnTo>
                    <a:pt x="773455" y="4195686"/>
                  </a:lnTo>
                  <a:lnTo>
                    <a:pt x="799299" y="4181589"/>
                  </a:lnTo>
                  <a:lnTo>
                    <a:pt x="826414" y="4165371"/>
                  </a:lnTo>
                  <a:lnTo>
                    <a:pt x="856259" y="4156659"/>
                  </a:lnTo>
                  <a:lnTo>
                    <a:pt x="887349" y="4155719"/>
                  </a:lnTo>
                  <a:lnTo>
                    <a:pt x="918133" y="4162768"/>
                  </a:lnTo>
                  <a:lnTo>
                    <a:pt x="947077" y="4168178"/>
                  </a:lnTo>
                  <a:lnTo>
                    <a:pt x="975436" y="4163911"/>
                  </a:lnTo>
                  <a:lnTo>
                    <a:pt x="991209" y="4155719"/>
                  </a:lnTo>
                  <a:lnTo>
                    <a:pt x="1000887" y="4150703"/>
                  </a:lnTo>
                  <a:lnTo>
                    <a:pt x="1021118" y="4129303"/>
                  </a:lnTo>
                  <a:lnTo>
                    <a:pt x="1041882" y="4105503"/>
                  </a:lnTo>
                  <a:lnTo>
                    <a:pt x="1067587" y="4088003"/>
                  </a:lnTo>
                  <a:lnTo>
                    <a:pt x="1096848" y="4077500"/>
                  </a:lnTo>
                  <a:lnTo>
                    <a:pt x="1128318" y="4074693"/>
                  </a:lnTo>
                  <a:lnTo>
                    <a:pt x="1157503" y="4070896"/>
                  </a:lnTo>
                  <a:lnTo>
                    <a:pt x="1183157" y="4058069"/>
                  </a:lnTo>
                  <a:lnTo>
                    <a:pt x="1203286" y="4037634"/>
                  </a:lnTo>
                  <a:lnTo>
                    <a:pt x="1215923" y="4011041"/>
                  </a:lnTo>
                  <a:lnTo>
                    <a:pt x="1228305" y="3981983"/>
                  </a:lnTo>
                  <a:lnTo>
                    <a:pt x="1247343" y="3957396"/>
                  </a:lnTo>
                  <a:lnTo>
                    <a:pt x="1271930" y="3938359"/>
                  </a:lnTo>
                  <a:lnTo>
                    <a:pt x="1300988" y="3925963"/>
                  </a:lnTo>
                  <a:lnTo>
                    <a:pt x="1327581" y="3913340"/>
                  </a:lnTo>
                  <a:lnTo>
                    <a:pt x="1348016" y="3893210"/>
                  </a:lnTo>
                  <a:lnTo>
                    <a:pt x="1360843" y="3867556"/>
                  </a:lnTo>
                  <a:lnTo>
                    <a:pt x="1364640" y="3838371"/>
                  </a:lnTo>
                  <a:lnTo>
                    <a:pt x="1367447" y="3806901"/>
                  </a:lnTo>
                  <a:lnTo>
                    <a:pt x="1377950" y="3777640"/>
                  </a:lnTo>
                  <a:lnTo>
                    <a:pt x="1395450" y="3751935"/>
                  </a:lnTo>
                  <a:lnTo>
                    <a:pt x="1419263" y="3731171"/>
                  </a:lnTo>
                  <a:lnTo>
                    <a:pt x="1440649" y="3710940"/>
                  </a:lnTo>
                  <a:lnTo>
                    <a:pt x="1453857" y="3685476"/>
                  </a:lnTo>
                  <a:lnTo>
                    <a:pt x="1458137" y="3657117"/>
                  </a:lnTo>
                  <a:lnTo>
                    <a:pt x="1452714" y="3628186"/>
                  </a:lnTo>
                  <a:lnTo>
                    <a:pt x="1445666" y="3597389"/>
                  </a:lnTo>
                  <a:lnTo>
                    <a:pt x="1446618" y="3566312"/>
                  </a:lnTo>
                  <a:lnTo>
                    <a:pt x="1455318" y="3536454"/>
                  </a:lnTo>
                  <a:lnTo>
                    <a:pt x="1471536" y="3509353"/>
                  </a:lnTo>
                  <a:lnTo>
                    <a:pt x="1485633" y="3483508"/>
                  </a:lnTo>
                  <a:lnTo>
                    <a:pt x="1490332" y="3455212"/>
                  </a:lnTo>
                  <a:close/>
                </a:path>
                <a:path w="1490345" h="7146290">
                  <a:moveTo>
                    <a:pt x="1490332" y="745159"/>
                  </a:moveTo>
                  <a:lnTo>
                    <a:pt x="1485633" y="716864"/>
                  </a:lnTo>
                  <a:lnTo>
                    <a:pt x="1471536" y="691019"/>
                  </a:lnTo>
                  <a:lnTo>
                    <a:pt x="1455318" y="663917"/>
                  </a:lnTo>
                  <a:lnTo>
                    <a:pt x="1446618" y="634060"/>
                  </a:lnTo>
                  <a:lnTo>
                    <a:pt x="1445666" y="602983"/>
                  </a:lnTo>
                  <a:lnTo>
                    <a:pt x="1452714" y="572185"/>
                  </a:lnTo>
                  <a:lnTo>
                    <a:pt x="1458137" y="543255"/>
                  </a:lnTo>
                  <a:lnTo>
                    <a:pt x="1453857" y="514896"/>
                  </a:lnTo>
                  <a:lnTo>
                    <a:pt x="1440649" y="489432"/>
                  </a:lnTo>
                  <a:lnTo>
                    <a:pt x="1419263" y="469201"/>
                  </a:lnTo>
                  <a:lnTo>
                    <a:pt x="1395450" y="448437"/>
                  </a:lnTo>
                  <a:lnTo>
                    <a:pt x="1377950" y="422744"/>
                  </a:lnTo>
                  <a:lnTo>
                    <a:pt x="1367447" y="393471"/>
                  </a:lnTo>
                  <a:lnTo>
                    <a:pt x="1364640" y="362000"/>
                  </a:lnTo>
                  <a:lnTo>
                    <a:pt x="1360843" y="332816"/>
                  </a:lnTo>
                  <a:lnTo>
                    <a:pt x="1348016" y="307162"/>
                  </a:lnTo>
                  <a:lnTo>
                    <a:pt x="1327581" y="287032"/>
                  </a:lnTo>
                  <a:lnTo>
                    <a:pt x="1300988" y="274408"/>
                  </a:lnTo>
                  <a:lnTo>
                    <a:pt x="1271930" y="262013"/>
                  </a:lnTo>
                  <a:lnTo>
                    <a:pt x="1247343" y="242976"/>
                  </a:lnTo>
                  <a:lnTo>
                    <a:pt x="1228305" y="218389"/>
                  </a:lnTo>
                  <a:lnTo>
                    <a:pt x="1215923" y="189331"/>
                  </a:lnTo>
                  <a:lnTo>
                    <a:pt x="1203286" y="162737"/>
                  </a:lnTo>
                  <a:lnTo>
                    <a:pt x="1183157" y="142303"/>
                  </a:lnTo>
                  <a:lnTo>
                    <a:pt x="1157503" y="129476"/>
                  </a:lnTo>
                  <a:lnTo>
                    <a:pt x="1128318" y="125679"/>
                  </a:lnTo>
                  <a:lnTo>
                    <a:pt x="1096848" y="122872"/>
                  </a:lnTo>
                  <a:lnTo>
                    <a:pt x="1067587" y="112369"/>
                  </a:lnTo>
                  <a:lnTo>
                    <a:pt x="1041882" y="94869"/>
                  </a:lnTo>
                  <a:lnTo>
                    <a:pt x="1021118" y="71069"/>
                  </a:lnTo>
                  <a:lnTo>
                    <a:pt x="1000887" y="49682"/>
                  </a:lnTo>
                  <a:lnTo>
                    <a:pt x="991209" y="44653"/>
                  </a:lnTo>
                  <a:lnTo>
                    <a:pt x="975436" y="36461"/>
                  </a:lnTo>
                  <a:lnTo>
                    <a:pt x="947077" y="32194"/>
                  </a:lnTo>
                  <a:lnTo>
                    <a:pt x="918133" y="37604"/>
                  </a:lnTo>
                  <a:lnTo>
                    <a:pt x="887349" y="44653"/>
                  </a:lnTo>
                  <a:lnTo>
                    <a:pt x="856259" y="43713"/>
                  </a:lnTo>
                  <a:lnTo>
                    <a:pt x="826414" y="35001"/>
                  </a:lnTo>
                  <a:lnTo>
                    <a:pt x="799299" y="18783"/>
                  </a:lnTo>
                  <a:lnTo>
                    <a:pt x="773455" y="4699"/>
                  </a:lnTo>
                  <a:lnTo>
                    <a:pt x="745159" y="0"/>
                  </a:lnTo>
                  <a:lnTo>
                    <a:pt x="716876" y="4699"/>
                  </a:lnTo>
                  <a:lnTo>
                    <a:pt x="691019" y="18783"/>
                  </a:lnTo>
                  <a:lnTo>
                    <a:pt x="663917" y="35001"/>
                  </a:lnTo>
                  <a:lnTo>
                    <a:pt x="634060" y="43713"/>
                  </a:lnTo>
                  <a:lnTo>
                    <a:pt x="602983" y="44653"/>
                  </a:lnTo>
                  <a:lnTo>
                    <a:pt x="572198" y="37604"/>
                  </a:lnTo>
                  <a:lnTo>
                    <a:pt x="543255" y="32194"/>
                  </a:lnTo>
                  <a:lnTo>
                    <a:pt x="514896" y="36461"/>
                  </a:lnTo>
                  <a:lnTo>
                    <a:pt x="489445" y="49682"/>
                  </a:lnTo>
                  <a:lnTo>
                    <a:pt x="469214" y="71069"/>
                  </a:lnTo>
                  <a:lnTo>
                    <a:pt x="448449" y="94869"/>
                  </a:lnTo>
                  <a:lnTo>
                    <a:pt x="422744" y="112369"/>
                  </a:lnTo>
                  <a:lnTo>
                    <a:pt x="393471" y="122872"/>
                  </a:lnTo>
                  <a:lnTo>
                    <a:pt x="362013" y="125679"/>
                  </a:lnTo>
                  <a:lnTo>
                    <a:pt x="332816" y="129476"/>
                  </a:lnTo>
                  <a:lnTo>
                    <a:pt x="307162" y="142303"/>
                  </a:lnTo>
                  <a:lnTo>
                    <a:pt x="287045" y="162737"/>
                  </a:lnTo>
                  <a:lnTo>
                    <a:pt x="274408" y="189331"/>
                  </a:lnTo>
                  <a:lnTo>
                    <a:pt x="262013" y="218389"/>
                  </a:lnTo>
                  <a:lnTo>
                    <a:pt x="242976" y="242976"/>
                  </a:lnTo>
                  <a:lnTo>
                    <a:pt x="218389" y="262013"/>
                  </a:lnTo>
                  <a:lnTo>
                    <a:pt x="189331" y="274408"/>
                  </a:lnTo>
                  <a:lnTo>
                    <a:pt x="162737" y="287032"/>
                  </a:lnTo>
                  <a:lnTo>
                    <a:pt x="142316" y="307162"/>
                  </a:lnTo>
                  <a:lnTo>
                    <a:pt x="129489" y="332816"/>
                  </a:lnTo>
                  <a:lnTo>
                    <a:pt x="125691" y="362000"/>
                  </a:lnTo>
                  <a:lnTo>
                    <a:pt x="122885" y="393471"/>
                  </a:lnTo>
                  <a:lnTo>
                    <a:pt x="112382" y="422744"/>
                  </a:lnTo>
                  <a:lnTo>
                    <a:pt x="94869" y="448437"/>
                  </a:lnTo>
                  <a:lnTo>
                    <a:pt x="71069" y="469201"/>
                  </a:lnTo>
                  <a:lnTo>
                    <a:pt x="49682" y="489432"/>
                  </a:lnTo>
                  <a:lnTo>
                    <a:pt x="36474" y="514896"/>
                  </a:lnTo>
                  <a:lnTo>
                    <a:pt x="32194" y="543255"/>
                  </a:lnTo>
                  <a:lnTo>
                    <a:pt x="37604" y="572185"/>
                  </a:lnTo>
                  <a:lnTo>
                    <a:pt x="44665" y="602983"/>
                  </a:lnTo>
                  <a:lnTo>
                    <a:pt x="43713" y="634060"/>
                  </a:lnTo>
                  <a:lnTo>
                    <a:pt x="35013" y="663917"/>
                  </a:lnTo>
                  <a:lnTo>
                    <a:pt x="18783" y="691019"/>
                  </a:lnTo>
                  <a:lnTo>
                    <a:pt x="4699" y="716864"/>
                  </a:lnTo>
                  <a:lnTo>
                    <a:pt x="0" y="745159"/>
                  </a:lnTo>
                  <a:lnTo>
                    <a:pt x="4699" y="773455"/>
                  </a:lnTo>
                  <a:lnTo>
                    <a:pt x="18783" y="799299"/>
                  </a:lnTo>
                  <a:lnTo>
                    <a:pt x="35013" y="826401"/>
                  </a:lnTo>
                  <a:lnTo>
                    <a:pt x="43713" y="856259"/>
                  </a:lnTo>
                  <a:lnTo>
                    <a:pt x="44665" y="887336"/>
                  </a:lnTo>
                  <a:lnTo>
                    <a:pt x="37604" y="918133"/>
                  </a:lnTo>
                  <a:lnTo>
                    <a:pt x="32194" y="947064"/>
                  </a:lnTo>
                  <a:lnTo>
                    <a:pt x="36474" y="975423"/>
                  </a:lnTo>
                  <a:lnTo>
                    <a:pt x="49682" y="1000887"/>
                  </a:lnTo>
                  <a:lnTo>
                    <a:pt x="71069" y="1021118"/>
                  </a:lnTo>
                  <a:lnTo>
                    <a:pt x="94869" y="1041882"/>
                  </a:lnTo>
                  <a:lnTo>
                    <a:pt x="112382" y="1067574"/>
                  </a:lnTo>
                  <a:lnTo>
                    <a:pt x="122885" y="1096848"/>
                  </a:lnTo>
                  <a:lnTo>
                    <a:pt x="125691" y="1128306"/>
                  </a:lnTo>
                  <a:lnTo>
                    <a:pt x="129489" y="1157503"/>
                  </a:lnTo>
                  <a:lnTo>
                    <a:pt x="142316" y="1183157"/>
                  </a:lnTo>
                  <a:lnTo>
                    <a:pt x="162737" y="1203286"/>
                  </a:lnTo>
                  <a:lnTo>
                    <a:pt x="189331" y="1215910"/>
                  </a:lnTo>
                  <a:lnTo>
                    <a:pt x="218389" y="1228305"/>
                  </a:lnTo>
                  <a:lnTo>
                    <a:pt x="242976" y="1247343"/>
                  </a:lnTo>
                  <a:lnTo>
                    <a:pt x="262013" y="1271930"/>
                  </a:lnTo>
                  <a:lnTo>
                    <a:pt x="274408" y="1300988"/>
                  </a:lnTo>
                  <a:lnTo>
                    <a:pt x="287045" y="1327581"/>
                  </a:lnTo>
                  <a:lnTo>
                    <a:pt x="307162" y="1348003"/>
                  </a:lnTo>
                  <a:lnTo>
                    <a:pt x="332816" y="1360843"/>
                  </a:lnTo>
                  <a:lnTo>
                    <a:pt x="362013" y="1364627"/>
                  </a:lnTo>
                  <a:lnTo>
                    <a:pt x="393471" y="1367447"/>
                  </a:lnTo>
                  <a:lnTo>
                    <a:pt x="422744" y="1377950"/>
                  </a:lnTo>
                  <a:lnTo>
                    <a:pt x="448449" y="1395450"/>
                  </a:lnTo>
                  <a:lnTo>
                    <a:pt x="469214" y="1419250"/>
                  </a:lnTo>
                  <a:lnTo>
                    <a:pt x="489445" y="1440637"/>
                  </a:lnTo>
                  <a:lnTo>
                    <a:pt x="514896" y="1453857"/>
                  </a:lnTo>
                  <a:lnTo>
                    <a:pt x="543255" y="1458125"/>
                  </a:lnTo>
                  <a:lnTo>
                    <a:pt x="572198" y="1452714"/>
                  </a:lnTo>
                  <a:lnTo>
                    <a:pt x="602983" y="1445666"/>
                  </a:lnTo>
                  <a:lnTo>
                    <a:pt x="634060" y="1446606"/>
                  </a:lnTo>
                  <a:lnTo>
                    <a:pt x="663917" y="1455318"/>
                  </a:lnTo>
                  <a:lnTo>
                    <a:pt x="691019" y="1471536"/>
                  </a:lnTo>
                  <a:lnTo>
                    <a:pt x="716876" y="1485620"/>
                  </a:lnTo>
                  <a:lnTo>
                    <a:pt x="745159" y="1490319"/>
                  </a:lnTo>
                  <a:lnTo>
                    <a:pt x="773455" y="1485620"/>
                  </a:lnTo>
                  <a:lnTo>
                    <a:pt x="799299" y="1471536"/>
                  </a:lnTo>
                  <a:lnTo>
                    <a:pt x="826414" y="1455318"/>
                  </a:lnTo>
                  <a:lnTo>
                    <a:pt x="856259" y="1446606"/>
                  </a:lnTo>
                  <a:lnTo>
                    <a:pt x="887349" y="1445666"/>
                  </a:lnTo>
                  <a:lnTo>
                    <a:pt x="918133" y="1452714"/>
                  </a:lnTo>
                  <a:lnTo>
                    <a:pt x="947077" y="1458125"/>
                  </a:lnTo>
                  <a:lnTo>
                    <a:pt x="991209" y="1445666"/>
                  </a:lnTo>
                  <a:lnTo>
                    <a:pt x="1021118" y="1419250"/>
                  </a:lnTo>
                  <a:lnTo>
                    <a:pt x="1041882" y="1395450"/>
                  </a:lnTo>
                  <a:lnTo>
                    <a:pt x="1067587" y="1377950"/>
                  </a:lnTo>
                  <a:lnTo>
                    <a:pt x="1096848" y="1367447"/>
                  </a:lnTo>
                  <a:lnTo>
                    <a:pt x="1128318" y="1364627"/>
                  </a:lnTo>
                  <a:lnTo>
                    <a:pt x="1157503" y="1360843"/>
                  </a:lnTo>
                  <a:lnTo>
                    <a:pt x="1183157" y="1348003"/>
                  </a:lnTo>
                  <a:lnTo>
                    <a:pt x="1203286" y="1327581"/>
                  </a:lnTo>
                  <a:lnTo>
                    <a:pt x="1215923" y="1300988"/>
                  </a:lnTo>
                  <a:lnTo>
                    <a:pt x="1228305" y="1271930"/>
                  </a:lnTo>
                  <a:lnTo>
                    <a:pt x="1247343" y="1247343"/>
                  </a:lnTo>
                  <a:lnTo>
                    <a:pt x="1271930" y="1228305"/>
                  </a:lnTo>
                  <a:lnTo>
                    <a:pt x="1300988" y="1215910"/>
                  </a:lnTo>
                  <a:lnTo>
                    <a:pt x="1327581" y="1203286"/>
                  </a:lnTo>
                  <a:lnTo>
                    <a:pt x="1348016" y="1183157"/>
                  </a:lnTo>
                  <a:lnTo>
                    <a:pt x="1360843" y="1157503"/>
                  </a:lnTo>
                  <a:lnTo>
                    <a:pt x="1364640" y="1128306"/>
                  </a:lnTo>
                  <a:lnTo>
                    <a:pt x="1367447" y="1096848"/>
                  </a:lnTo>
                  <a:lnTo>
                    <a:pt x="1377950" y="1067574"/>
                  </a:lnTo>
                  <a:lnTo>
                    <a:pt x="1395450" y="1041882"/>
                  </a:lnTo>
                  <a:lnTo>
                    <a:pt x="1419263" y="1021118"/>
                  </a:lnTo>
                  <a:lnTo>
                    <a:pt x="1440649" y="1000887"/>
                  </a:lnTo>
                  <a:lnTo>
                    <a:pt x="1453857" y="975423"/>
                  </a:lnTo>
                  <a:lnTo>
                    <a:pt x="1458137" y="947064"/>
                  </a:lnTo>
                  <a:lnTo>
                    <a:pt x="1452714" y="918133"/>
                  </a:lnTo>
                  <a:lnTo>
                    <a:pt x="1445666" y="887336"/>
                  </a:lnTo>
                  <a:lnTo>
                    <a:pt x="1446618" y="856259"/>
                  </a:lnTo>
                  <a:lnTo>
                    <a:pt x="1455318" y="826401"/>
                  </a:lnTo>
                  <a:lnTo>
                    <a:pt x="1471536" y="799299"/>
                  </a:lnTo>
                  <a:lnTo>
                    <a:pt x="1485633" y="773455"/>
                  </a:lnTo>
                  <a:lnTo>
                    <a:pt x="1490332" y="745159"/>
                  </a:lnTo>
                  <a:close/>
                </a:path>
              </a:pathLst>
            </a:custGeom>
            <a:solidFill>
              <a:srgbClr val="BD947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688417" y="3660918"/>
            <a:ext cx="5546090" cy="149860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9650" spc="-470" dirty="0">
                <a:solidFill>
                  <a:srgbClr val="4E2926"/>
                </a:solidFill>
                <a:latin typeface="Times New Roman"/>
                <a:cs typeface="Times New Roman"/>
              </a:rPr>
              <a:t>S</a:t>
            </a:r>
            <a:r>
              <a:rPr sz="9650" spc="-520" dirty="0">
                <a:solidFill>
                  <a:srgbClr val="4E2926"/>
                </a:solidFill>
                <a:latin typeface="Times New Roman"/>
                <a:cs typeface="Times New Roman"/>
              </a:rPr>
              <a:t>ER</a:t>
            </a:r>
            <a:r>
              <a:rPr sz="9650" spc="-515" dirty="0">
                <a:solidFill>
                  <a:srgbClr val="4E2926"/>
                </a:solidFill>
                <a:latin typeface="Times New Roman"/>
                <a:cs typeface="Times New Roman"/>
              </a:rPr>
              <a:t>V</a:t>
            </a:r>
            <a:r>
              <a:rPr sz="9650" spc="-440" dirty="0">
                <a:solidFill>
                  <a:srgbClr val="4E2926"/>
                </a:solidFill>
                <a:latin typeface="Times New Roman"/>
                <a:cs typeface="Times New Roman"/>
              </a:rPr>
              <a:t>I</a:t>
            </a:r>
            <a:r>
              <a:rPr sz="9650" spc="-475" dirty="0">
                <a:solidFill>
                  <a:srgbClr val="4E2926"/>
                </a:solidFill>
                <a:latin typeface="Times New Roman"/>
                <a:cs typeface="Times New Roman"/>
              </a:rPr>
              <a:t>Ç</a:t>
            </a:r>
            <a:r>
              <a:rPr sz="9650" spc="-450" dirty="0">
                <a:solidFill>
                  <a:srgbClr val="4E2926"/>
                </a:solidFill>
                <a:latin typeface="Times New Roman"/>
                <a:cs typeface="Times New Roman"/>
              </a:rPr>
              <a:t>O</a:t>
            </a:r>
            <a:r>
              <a:rPr sz="9650" spc="-5" dirty="0">
                <a:solidFill>
                  <a:srgbClr val="4E2926"/>
                </a:solidFill>
                <a:latin typeface="Times New Roman"/>
                <a:cs typeface="Times New Roman"/>
              </a:rPr>
              <a:t>S</a:t>
            </a:r>
            <a:endParaRPr sz="965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0532237" y="934505"/>
            <a:ext cx="639445" cy="4170679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9650" spc="-50" dirty="0">
                <a:solidFill>
                  <a:srgbClr val="FFFFFF"/>
                </a:solidFill>
                <a:latin typeface="Times New Roman"/>
                <a:cs typeface="Times New Roman"/>
              </a:rPr>
              <a:t>1</a:t>
            </a:r>
            <a:endParaRPr sz="96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9460"/>
              </a:spcBef>
            </a:pPr>
            <a:r>
              <a:rPr sz="9650" spc="-50" dirty="0">
                <a:solidFill>
                  <a:srgbClr val="FFFFFF"/>
                </a:solidFill>
                <a:latin typeface="Times New Roman"/>
                <a:cs typeface="Times New Roman"/>
              </a:rPr>
              <a:t>2</a:t>
            </a:r>
            <a:endParaRPr sz="965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0532237" y="6552231"/>
            <a:ext cx="639445" cy="149860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9650" spc="-50" dirty="0">
                <a:solidFill>
                  <a:srgbClr val="FFFFFF"/>
                </a:solidFill>
                <a:latin typeface="Times New Roman"/>
                <a:cs typeface="Times New Roman"/>
              </a:rPr>
              <a:t>3</a:t>
            </a:r>
            <a:endParaRPr sz="965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11792470" y="1330661"/>
            <a:ext cx="422021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u="heavy" spc="-55" dirty="0">
                <a:uFill>
                  <a:solidFill>
                    <a:srgbClr val="4E2926"/>
                  </a:solidFill>
                </a:uFill>
                <a:latin typeface="Tahoma"/>
                <a:cs typeface="Tahoma"/>
              </a:rPr>
              <a:t>Assessoria</a:t>
            </a:r>
            <a:r>
              <a:rPr sz="2000" b="1" u="heavy" spc="-175" dirty="0">
                <a:uFill>
                  <a:solidFill>
                    <a:srgbClr val="4E2926"/>
                  </a:solidFill>
                </a:uFill>
                <a:latin typeface="Tahoma"/>
                <a:cs typeface="Tahoma"/>
              </a:rPr>
              <a:t> </a:t>
            </a:r>
            <a:r>
              <a:rPr sz="2000" b="1" u="heavy" spc="-20" dirty="0">
                <a:uFill>
                  <a:solidFill>
                    <a:srgbClr val="4E2926"/>
                  </a:solidFill>
                </a:uFill>
                <a:latin typeface="Tahoma"/>
                <a:cs typeface="Tahoma"/>
              </a:rPr>
              <a:t>Completa</a:t>
            </a:r>
            <a:r>
              <a:rPr sz="2000" b="1" u="heavy" spc="-175" dirty="0">
                <a:uFill>
                  <a:solidFill>
                    <a:srgbClr val="4E2926"/>
                  </a:solidFill>
                </a:uFill>
                <a:latin typeface="Tahoma"/>
                <a:cs typeface="Tahoma"/>
              </a:rPr>
              <a:t> </a:t>
            </a:r>
            <a:r>
              <a:rPr sz="2000" b="1" u="heavy" spc="70" dirty="0">
                <a:uFill>
                  <a:solidFill>
                    <a:srgbClr val="4E2926"/>
                  </a:solidFill>
                </a:uFill>
                <a:latin typeface="Tahoma"/>
                <a:cs typeface="Tahoma"/>
              </a:rPr>
              <a:t>e</a:t>
            </a:r>
            <a:r>
              <a:rPr sz="2000" b="1" u="heavy" spc="-175" dirty="0">
                <a:uFill>
                  <a:solidFill>
                    <a:srgbClr val="4E2926"/>
                  </a:solidFill>
                </a:uFill>
                <a:latin typeface="Tahoma"/>
                <a:cs typeface="Tahoma"/>
              </a:rPr>
              <a:t> </a:t>
            </a:r>
            <a:r>
              <a:rPr sz="2000" b="1" u="heavy" spc="-40" dirty="0">
                <a:uFill>
                  <a:solidFill>
                    <a:srgbClr val="4E2926"/>
                  </a:solidFill>
                </a:uFill>
                <a:latin typeface="Tahoma"/>
                <a:cs typeface="Tahoma"/>
              </a:rPr>
              <a:t>Cerimonial: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1792470" y="1883111"/>
            <a:ext cx="4812665" cy="1158875"/>
          </a:xfrm>
          <a:prstGeom prst="rect">
            <a:avLst/>
          </a:prstGeom>
        </p:spPr>
        <p:txBody>
          <a:bodyPr vert="horz" wrap="square" lIns="0" tIns="45085" rIns="0" bIns="0" rtlCol="0">
            <a:spAutoFit/>
          </a:bodyPr>
          <a:lstStyle/>
          <a:p>
            <a:pPr marL="12700" marR="5080" algn="just">
              <a:lnSpc>
                <a:spcPts val="2180"/>
              </a:lnSpc>
              <a:spcBef>
                <a:spcPts val="355"/>
              </a:spcBef>
            </a:pPr>
            <a:r>
              <a:rPr sz="2000" dirty="0">
                <a:solidFill>
                  <a:srgbClr val="4E2926"/>
                </a:solidFill>
                <a:latin typeface="Verdana"/>
                <a:cs typeface="Verdana"/>
              </a:rPr>
              <a:t>Envolve</a:t>
            </a:r>
            <a:r>
              <a:rPr sz="2000" spc="365" dirty="0">
                <a:solidFill>
                  <a:srgbClr val="4E2926"/>
                </a:solidFill>
                <a:latin typeface="Verdana"/>
                <a:cs typeface="Verdana"/>
              </a:rPr>
              <a:t>   </a:t>
            </a:r>
            <a:r>
              <a:rPr sz="2000" dirty="0">
                <a:solidFill>
                  <a:srgbClr val="4E2926"/>
                </a:solidFill>
                <a:latin typeface="Verdana"/>
                <a:cs typeface="Verdana"/>
              </a:rPr>
              <a:t>todas</a:t>
            </a:r>
            <a:r>
              <a:rPr sz="2000" spc="365" dirty="0">
                <a:solidFill>
                  <a:srgbClr val="4E2926"/>
                </a:solidFill>
                <a:latin typeface="Verdana"/>
                <a:cs typeface="Verdana"/>
              </a:rPr>
              <a:t>   </a:t>
            </a:r>
            <a:r>
              <a:rPr sz="2000" dirty="0">
                <a:solidFill>
                  <a:srgbClr val="4E2926"/>
                </a:solidFill>
                <a:latin typeface="Verdana"/>
                <a:cs typeface="Verdana"/>
              </a:rPr>
              <a:t>as</a:t>
            </a:r>
            <a:r>
              <a:rPr sz="2000" spc="370" dirty="0">
                <a:solidFill>
                  <a:srgbClr val="4E2926"/>
                </a:solidFill>
                <a:latin typeface="Verdana"/>
                <a:cs typeface="Verdana"/>
              </a:rPr>
              <a:t>   </a:t>
            </a:r>
            <a:r>
              <a:rPr sz="2000" dirty="0">
                <a:solidFill>
                  <a:srgbClr val="4E2926"/>
                </a:solidFill>
                <a:latin typeface="Verdana"/>
                <a:cs typeface="Verdana"/>
              </a:rPr>
              <a:t>etapas</a:t>
            </a:r>
            <a:r>
              <a:rPr sz="2000" spc="365" dirty="0">
                <a:solidFill>
                  <a:srgbClr val="4E2926"/>
                </a:solidFill>
                <a:latin typeface="Verdana"/>
                <a:cs typeface="Verdana"/>
              </a:rPr>
              <a:t>   </a:t>
            </a:r>
            <a:r>
              <a:rPr sz="2000" spc="-25" dirty="0">
                <a:solidFill>
                  <a:srgbClr val="4E2926"/>
                </a:solidFill>
                <a:latin typeface="Verdana"/>
                <a:cs typeface="Verdana"/>
              </a:rPr>
              <a:t>de </a:t>
            </a:r>
            <a:r>
              <a:rPr sz="2000" spc="-65" dirty="0">
                <a:solidFill>
                  <a:srgbClr val="4E2926"/>
                </a:solidFill>
                <a:latin typeface="Verdana"/>
                <a:cs typeface="Verdana"/>
              </a:rPr>
              <a:t>planejamento,</a:t>
            </a:r>
            <a:r>
              <a:rPr sz="2000" spc="30" dirty="0">
                <a:solidFill>
                  <a:srgbClr val="4E2926"/>
                </a:solidFill>
                <a:latin typeface="Verdana"/>
                <a:cs typeface="Verdana"/>
              </a:rPr>
              <a:t> </a:t>
            </a:r>
            <a:r>
              <a:rPr sz="2000" spc="-45" dirty="0">
                <a:solidFill>
                  <a:srgbClr val="4E2926"/>
                </a:solidFill>
                <a:latin typeface="Verdana"/>
                <a:cs typeface="Verdana"/>
              </a:rPr>
              <a:t>organização</a:t>
            </a:r>
            <a:r>
              <a:rPr sz="2000" spc="30" dirty="0">
                <a:solidFill>
                  <a:srgbClr val="4E2926"/>
                </a:solidFill>
                <a:latin typeface="Verdana"/>
                <a:cs typeface="Verdana"/>
              </a:rPr>
              <a:t> </a:t>
            </a:r>
            <a:r>
              <a:rPr sz="2000" dirty="0">
                <a:solidFill>
                  <a:srgbClr val="4E2926"/>
                </a:solidFill>
                <a:latin typeface="Verdana"/>
                <a:cs typeface="Verdana"/>
              </a:rPr>
              <a:t>e</a:t>
            </a:r>
            <a:r>
              <a:rPr sz="2000" spc="30" dirty="0">
                <a:solidFill>
                  <a:srgbClr val="4E2926"/>
                </a:solidFill>
                <a:latin typeface="Verdana"/>
                <a:cs typeface="Verdana"/>
              </a:rPr>
              <a:t> </a:t>
            </a:r>
            <a:r>
              <a:rPr sz="2000" spc="-25" dirty="0">
                <a:solidFill>
                  <a:srgbClr val="4E2926"/>
                </a:solidFill>
                <a:latin typeface="Verdana"/>
                <a:cs typeface="Verdana"/>
              </a:rPr>
              <a:t>produção </a:t>
            </a:r>
            <a:r>
              <a:rPr sz="2000" dirty="0">
                <a:solidFill>
                  <a:srgbClr val="4E2926"/>
                </a:solidFill>
                <a:latin typeface="Verdana"/>
                <a:cs typeface="Verdana"/>
              </a:rPr>
              <a:t>do</a:t>
            </a:r>
            <a:r>
              <a:rPr sz="2000" spc="-345" dirty="0">
                <a:solidFill>
                  <a:srgbClr val="4E2926"/>
                </a:solidFill>
                <a:latin typeface="Verdana"/>
                <a:cs typeface="Verdana"/>
              </a:rPr>
              <a:t> </a:t>
            </a:r>
            <a:r>
              <a:rPr sz="2000" spc="-10" dirty="0">
                <a:solidFill>
                  <a:srgbClr val="4E2926"/>
                </a:solidFill>
                <a:latin typeface="Verdana"/>
                <a:cs typeface="Verdana"/>
              </a:rPr>
              <a:t>evento.</a:t>
            </a:r>
            <a:endParaRPr sz="2000">
              <a:latin typeface="Verdana"/>
              <a:cs typeface="Verdana"/>
            </a:endParaRPr>
          </a:p>
          <a:p>
            <a:pPr marL="12700" algn="just">
              <a:lnSpc>
                <a:spcPts val="2130"/>
              </a:lnSpc>
            </a:pPr>
            <a:r>
              <a:rPr sz="2000" spc="-45" dirty="0">
                <a:solidFill>
                  <a:srgbClr val="4E2926"/>
                </a:solidFill>
                <a:latin typeface="Verdana"/>
                <a:cs typeface="Verdana"/>
              </a:rPr>
              <a:t>Período</a:t>
            </a:r>
            <a:r>
              <a:rPr sz="2000" spc="-355" dirty="0">
                <a:solidFill>
                  <a:srgbClr val="4E2926"/>
                </a:solidFill>
                <a:latin typeface="Verdana"/>
                <a:cs typeface="Verdana"/>
              </a:rPr>
              <a:t> </a:t>
            </a:r>
            <a:r>
              <a:rPr sz="2000" dirty="0">
                <a:solidFill>
                  <a:srgbClr val="4E2926"/>
                </a:solidFill>
                <a:latin typeface="Verdana"/>
                <a:cs typeface="Verdana"/>
              </a:rPr>
              <a:t>de</a:t>
            </a:r>
            <a:r>
              <a:rPr sz="2000" spc="-350" dirty="0">
                <a:solidFill>
                  <a:srgbClr val="4E2926"/>
                </a:solidFill>
                <a:latin typeface="Verdana"/>
                <a:cs typeface="Verdana"/>
              </a:rPr>
              <a:t> </a:t>
            </a:r>
            <a:r>
              <a:rPr sz="2000" spc="-135" dirty="0">
                <a:solidFill>
                  <a:srgbClr val="4E2926"/>
                </a:solidFill>
                <a:latin typeface="Verdana"/>
                <a:cs typeface="Verdana"/>
              </a:rPr>
              <a:t>trabalho:</a:t>
            </a:r>
            <a:r>
              <a:rPr sz="2000" spc="-350" dirty="0">
                <a:solidFill>
                  <a:srgbClr val="4E2926"/>
                </a:solidFill>
                <a:latin typeface="Verdana"/>
                <a:cs typeface="Verdana"/>
              </a:rPr>
              <a:t> </a:t>
            </a:r>
            <a:r>
              <a:rPr sz="2000" spc="-65" dirty="0">
                <a:solidFill>
                  <a:srgbClr val="4E2926"/>
                </a:solidFill>
                <a:latin typeface="Verdana"/>
                <a:cs typeface="Verdana"/>
              </a:rPr>
              <a:t>cerca</a:t>
            </a:r>
            <a:r>
              <a:rPr sz="2000" spc="-355" dirty="0">
                <a:solidFill>
                  <a:srgbClr val="4E2926"/>
                </a:solidFill>
                <a:latin typeface="Verdana"/>
                <a:cs typeface="Verdana"/>
              </a:rPr>
              <a:t> </a:t>
            </a:r>
            <a:r>
              <a:rPr sz="2000" dirty="0">
                <a:solidFill>
                  <a:srgbClr val="4E2926"/>
                </a:solidFill>
                <a:latin typeface="Verdana"/>
                <a:cs typeface="Verdana"/>
              </a:rPr>
              <a:t>de</a:t>
            </a:r>
            <a:r>
              <a:rPr sz="2000" spc="-350" dirty="0">
                <a:solidFill>
                  <a:srgbClr val="4E2926"/>
                </a:solidFill>
                <a:latin typeface="Verdana"/>
                <a:cs typeface="Verdana"/>
              </a:rPr>
              <a:t> </a:t>
            </a:r>
            <a:r>
              <a:rPr sz="2000" spc="-565" dirty="0">
                <a:solidFill>
                  <a:srgbClr val="4E2926"/>
                </a:solidFill>
                <a:latin typeface="Verdana"/>
                <a:cs typeface="Verdana"/>
              </a:rPr>
              <a:t>1</a:t>
            </a:r>
            <a:r>
              <a:rPr sz="2000" spc="-350" dirty="0">
                <a:solidFill>
                  <a:srgbClr val="4E2926"/>
                </a:solidFill>
                <a:latin typeface="Verdana"/>
                <a:cs typeface="Verdana"/>
              </a:rPr>
              <a:t> </a:t>
            </a:r>
            <a:r>
              <a:rPr sz="2000" spc="-25" dirty="0">
                <a:solidFill>
                  <a:srgbClr val="4E2926"/>
                </a:solidFill>
                <a:latin typeface="Verdana"/>
                <a:cs typeface="Verdana"/>
              </a:rPr>
              <a:t>ano</a:t>
            </a:r>
            <a:endParaRPr sz="2000">
              <a:latin typeface="Verdana"/>
              <a:cs typeface="Verdan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1792470" y="3980594"/>
            <a:ext cx="467677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u="heavy" spc="-55" dirty="0">
                <a:solidFill>
                  <a:srgbClr val="4E2926"/>
                </a:solidFill>
                <a:uFill>
                  <a:solidFill>
                    <a:srgbClr val="4E2926"/>
                  </a:solidFill>
                </a:uFill>
                <a:latin typeface="Tahoma"/>
                <a:cs typeface="Tahoma"/>
              </a:rPr>
              <a:t>Assessoria</a:t>
            </a:r>
            <a:r>
              <a:rPr sz="2000" b="1" u="heavy" spc="-175" dirty="0">
                <a:solidFill>
                  <a:srgbClr val="4E2926"/>
                </a:solidFill>
                <a:uFill>
                  <a:solidFill>
                    <a:srgbClr val="4E2926"/>
                  </a:solidFill>
                </a:uFill>
                <a:latin typeface="Tahoma"/>
                <a:cs typeface="Tahoma"/>
              </a:rPr>
              <a:t> </a:t>
            </a:r>
            <a:r>
              <a:rPr sz="2000" b="1" u="heavy" spc="-75" dirty="0">
                <a:solidFill>
                  <a:srgbClr val="4E2926"/>
                </a:solidFill>
                <a:uFill>
                  <a:solidFill>
                    <a:srgbClr val="4E2926"/>
                  </a:solidFill>
                </a:uFill>
                <a:latin typeface="Tahoma"/>
                <a:cs typeface="Tahoma"/>
              </a:rPr>
              <a:t>Intermediária</a:t>
            </a:r>
            <a:r>
              <a:rPr sz="2000" b="1" u="heavy" spc="-170" dirty="0">
                <a:solidFill>
                  <a:srgbClr val="4E2926"/>
                </a:solidFill>
                <a:uFill>
                  <a:solidFill>
                    <a:srgbClr val="4E2926"/>
                  </a:solidFill>
                </a:uFill>
                <a:latin typeface="Tahoma"/>
                <a:cs typeface="Tahoma"/>
              </a:rPr>
              <a:t> </a:t>
            </a:r>
            <a:r>
              <a:rPr sz="2000" b="1" u="heavy" spc="70" dirty="0">
                <a:solidFill>
                  <a:srgbClr val="4E2926"/>
                </a:solidFill>
                <a:uFill>
                  <a:solidFill>
                    <a:srgbClr val="4E2926"/>
                  </a:solidFill>
                </a:uFill>
                <a:latin typeface="Tahoma"/>
                <a:cs typeface="Tahoma"/>
              </a:rPr>
              <a:t>e</a:t>
            </a:r>
            <a:r>
              <a:rPr sz="2000" b="1" u="heavy" spc="-175" dirty="0">
                <a:solidFill>
                  <a:srgbClr val="4E2926"/>
                </a:solidFill>
                <a:uFill>
                  <a:solidFill>
                    <a:srgbClr val="4E2926"/>
                  </a:solidFill>
                </a:uFill>
                <a:latin typeface="Tahoma"/>
                <a:cs typeface="Tahoma"/>
              </a:rPr>
              <a:t> </a:t>
            </a:r>
            <a:r>
              <a:rPr sz="2000" b="1" u="heavy" spc="-40" dirty="0">
                <a:solidFill>
                  <a:srgbClr val="4E2926"/>
                </a:solidFill>
                <a:uFill>
                  <a:solidFill>
                    <a:srgbClr val="4E2926"/>
                  </a:solidFill>
                </a:uFill>
                <a:latin typeface="Tahoma"/>
                <a:cs typeface="Tahoma"/>
              </a:rPr>
              <a:t>Cerimonial: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1792470" y="4533044"/>
            <a:ext cx="4812665" cy="1987550"/>
          </a:xfrm>
          <a:prstGeom prst="rect">
            <a:avLst/>
          </a:prstGeom>
        </p:spPr>
        <p:txBody>
          <a:bodyPr vert="horz" wrap="square" lIns="0" tIns="45085" rIns="0" bIns="0" rtlCol="0">
            <a:spAutoFit/>
          </a:bodyPr>
          <a:lstStyle/>
          <a:p>
            <a:pPr marL="12700" marR="5080" algn="just">
              <a:lnSpc>
                <a:spcPts val="2180"/>
              </a:lnSpc>
              <a:spcBef>
                <a:spcPts val="355"/>
              </a:spcBef>
            </a:pPr>
            <a:r>
              <a:rPr sz="2000" dirty="0">
                <a:solidFill>
                  <a:srgbClr val="4E2926"/>
                </a:solidFill>
                <a:latin typeface="Verdana"/>
                <a:cs typeface="Verdana"/>
              </a:rPr>
              <a:t>Envolve</a:t>
            </a:r>
            <a:r>
              <a:rPr sz="2000" spc="365" dirty="0">
                <a:solidFill>
                  <a:srgbClr val="4E2926"/>
                </a:solidFill>
                <a:latin typeface="Verdana"/>
                <a:cs typeface="Verdana"/>
              </a:rPr>
              <a:t>   </a:t>
            </a:r>
            <a:r>
              <a:rPr sz="2000" dirty="0">
                <a:solidFill>
                  <a:srgbClr val="4E2926"/>
                </a:solidFill>
                <a:latin typeface="Verdana"/>
                <a:cs typeface="Verdana"/>
              </a:rPr>
              <a:t>todas</a:t>
            </a:r>
            <a:r>
              <a:rPr sz="2000" spc="365" dirty="0">
                <a:solidFill>
                  <a:srgbClr val="4E2926"/>
                </a:solidFill>
                <a:latin typeface="Verdana"/>
                <a:cs typeface="Verdana"/>
              </a:rPr>
              <a:t>   </a:t>
            </a:r>
            <a:r>
              <a:rPr sz="2000" dirty="0">
                <a:solidFill>
                  <a:srgbClr val="4E2926"/>
                </a:solidFill>
                <a:latin typeface="Verdana"/>
                <a:cs typeface="Verdana"/>
              </a:rPr>
              <a:t>as</a:t>
            </a:r>
            <a:r>
              <a:rPr sz="2000" spc="370" dirty="0">
                <a:solidFill>
                  <a:srgbClr val="4E2926"/>
                </a:solidFill>
                <a:latin typeface="Verdana"/>
                <a:cs typeface="Verdana"/>
              </a:rPr>
              <a:t>   </a:t>
            </a:r>
            <a:r>
              <a:rPr sz="2000" dirty="0">
                <a:solidFill>
                  <a:srgbClr val="4E2926"/>
                </a:solidFill>
                <a:latin typeface="Verdana"/>
                <a:cs typeface="Verdana"/>
              </a:rPr>
              <a:t>etapas</a:t>
            </a:r>
            <a:r>
              <a:rPr sz="2000" spc="365" dirty="0">
                <a:solidFill>
                  <a:srgbClr val="4E2926"/>
                </a:solidFill>
                <a:latin typeface="Verdana"/>
                <a:cs typeface="Verdana"/>
              </a:rPr>
              <a:t>   </a:t>
            </a:r>
            <a:r>
              <a:rPr sz="2000" spc="-25" dirty="0">
                <a:solidFill>
                  <a:srgbClr val="4E2926"/>
                </a:solidFill>
                <a:latin typeface="Verdana"/>
                <a:cs typeface="Verdana"/>
              </a:rPr>
              <a:t>de </a:t>
            </a:r>
            <a:r>
              <a:rPr sz="2000" spc="-65" dirty="0">
                <a:solidFill>
                  <a:srgbClr val="4E2926"/>
                </a:solidFill>
                <a:latin typeface="Verdana"/>
                <a:cs typeface="Verdana"/>
              </a:rPr>
              <a:t>planejamento,</a:t>
            </a:r>
            <a:r>
              <a:rPr sz="2000" spc="30" dirty="0">
                <a:solidFill>
                  <a:srgbClr val="4E2926"/>
                </a:solidFill>
                <a:latin typeface="Verdana"/>
                <a:cs typeface="Verdana"/>
              </a:rPr>
              <a:t> </a:t>
            </a:r>
            <a:r>
              <a:rPr sz="2000" spc="-45" dirty="0">
                <a:solidFill>
                  <a:srgbClr val="4E2926"/>
                </a:solidFill>
                <a:latin typeface="Verdana"/>
                <a:cs typeface="Verdana"/>
              </a:rPr>
              <a:t>organização</a:t>
            </a:r>
            <a:r>
              <a:rPr sz="2000" spc="30" dirty="0">
                <a:solidFill>
                  <a:srgbClr val="4E2926"/>
                </a:solidFill>
                <a:latin typeface="Verdana"/>
                <a:cs typeface="Verdana"/>
              </a:rPr>
              <a:t> </a:t>
            </a:r>
            <a:r>
              <a:rPr sz="2000" dirty="0">
                <a:solidFill>
                  <a:srgbClr val="4E2926"/>
                </a:solidFill>
                <a:latin typeface="Verdana"/>
                <a:cs typeface="Verdana"/>
              </a:rPr>
              <a:t>e</a:t>
            </a:r>
            <a:r>
              <a:rPr sz="2000" spc="30" dirty="0">
                <a:solidFill>
                  <a:srgbClr val="4E2926"/>
                </a:solidFill>
                <a:latin typeface="Verdana"/>
                <a:cs typeface="Verdana"/>
              </a:rPr>
              <a:t> </a:t>
            </a:r>
            <a:r>
              <a:rPr sz="2000" spc="-25" dirty="0">
                <a:solidFill>
                  <a:srgbClr val="4E2926"/>
                </a:solidFill>
                <a:latin typeface="Verdana"/>
                <a:cs typeface="Verdana"/>
              </a:rPr>
              <a:t>produção </a:t>
            </a:r>
            <a:r>
              <a:rPr sz="2000" dirty="0">
                <a:solidFill>
                  <a:srgbClr val="4E2926"/>
                </a:solidFill>
                <a:latin typeface="Verdana"/>
                <a:cs typeface="Verdana"/>
              </a:rPr>
              <a:t>de</a:t>
            </a:r>
            <a:r>
              <a:rPr sz="2000" spc="125" dirty="0">
                <a:solidFill>
                  <a:srgbClr val="4E2926"/>
                </a:solidFill>
                <a:latin typeface="Verdana"/>
                <a:cs typeface="Verdana"/>
              </a:rPr>
              <a:t> </a:t>
            </a:r>
            <a:r>
              <a:rPr sz="2000" spc="65" dirty="0">
                <a:solidFill>
                  <a:srgbClr val="4E2926"/>
                </a:solidFill>
                <a:latin typeface="Verdana"/>
                <a:cs typeface="Verdana"/>
              </a:rPr>
              <a:t>um</a:t>
            </a:r>
            <a:r>
              <a:rPr sz="2000" spc="125" dirty="0">
                <a:solidFill>
                  <a:srgbClr val="4E2926"/>
                </a:solidFill>
                <a:latin typeface="Verdana"/>
                <a:cs typeface="Verdana"/>
              </a:rPr>
              <a:t> </a:t>
            </a:r>
            <a:r>
              <a:rPr sz="2000" spc="-75" dirty="0">
                <a:solidFill>
                  <a:srgbClr val="4E2926"/>
                </a:solidFill>
                <a:latin typeface="Verdana"/>
                <a:cs typeface="Verdana"/>
              </a:rPr>
              <a:t>evento,</a:t>
            </a:r>
            <a:r>
              <a:rPr sz="2000" spc="130" dirty="0">
                <a:solidFill>
                  <a:srgbClr val="4E2926"/>
                </a:solidFill>
                <a:latin typeface="Verdana"/>
                <a:cs typeface="Verdana"/>
              </a:rPr>
              <a:t> </a:t>
            </a:r>
            <a:r>
              <a:rPr sz="2000" dirty="0">
                <a:solidFill>
                  <a:srgbClr val="4E2926"/>
                </a:solidFill>
                <a:latin typeface="Verdana"/>
                <a:cs typeface="Verdana"/>
              </a:rPr>
              <a:t>com</a:t>
            </a:r>
            <a:r>
              <a:rPr sz="2000" spc="125" dirty="0">
                <a:solidFill>
                  <a:srgbClr val="4E2926"/>
                </a:solidFill>
                <a:latin typeface="Verdana"/>
                <a:cs typeface="Verdana"/>
              </a:rPr>
              <a:t> </a:t>
            </a:r>
            <a:r>
              <a:rPr sz="2000" spc="-20" dirty="0">
                <a:solidFill>
                  <a:srgbClr val="4E2926"/>
                </a:solidFill>
                <a:latin typeface="Verdana"/>
                <a:cs typeface="Verdana"/>
              </a:rPr>
              <a:t>exceção</a:t>
            </a:r>
            <a:r>
              <a:rPr sz="2000" spc="130" dirty="0">
                <a:solidFill>
                  <a:srgbClr val="4E2926"/>
                </a:solidFill>
                <a:latin typeface="Verdana"/>
                <a:cs typeface="Verdana"/>
              </a:rPr>
              <a:t> </a:t>
            </a:r>
            <a:r>
              <a:rPr sz="2000" spc="-50" dirty="0">
                <a:solidFill>
                  <a:srgbClr val="4E2926"/>
                </a:solidFill>
                <a:latin typeface="Verdana"/>
                <a:cs typeface="Verdana"/>
              </a:rPr>
              <a:t>daquelas </a:t>
            </a:r>
            <a:r>
              <a:rPr sz="2000" spc="-130" dirty="0">
                <a:solidFill>
                  <a:srgbClr val="4E2926"/>
                </a:solidFill>
                <a:latin typeface="Verdana"/>
                <a:cs typeface="Verdana"/>
              </a:rPr>
              <a:t>atividades</a:t>
            </a:r>
            <a:r>
              <a:rPr sz="2000" spc="-45" dirty="0">
                <a:solidFill>
                  <a:srgbClr val="4E2926"/>
                </a:solidFill>
                <a:latin typeface="Verdana"/>
                <a:cs typeface="Verdana"/>
              </a:rPr>
              <a:t> </a:t>
            </a:r>
            <a:r>
              <a:rPr sz="2000" spc="-140" dirty="0">
                <a:solidFill>
                  <a:srgbClr val="4E2926"/>
                </a:solidFill>
                <a:latin typeface="Verdana"/>
                <a:cs typeface="Verdana"/>
              </a:rPr>
              <a:t>básicas</a:t>
            </a:r>
            <a:r>
              <a:rPr sz="2000" spc="-35" dirty="0">
                <a:solidFill>
                  <a:srgbClr val="4E2926"/>
                </a:solidFill>
                <a:latin typeface="Verdana"/>
                <a:cs typeface="Verdana"/>
              </a:rPr>
              <a:t> </a:t>
            </a:r>
            <a:r>
              <a:rPr sz="2000" spc="-475" dirty="0">
                <a:solidFill>
                  <a:srgbClr val="4E2926"/>
                </a:solidFill>
                <a:latin typeface="Verdana"/>
                <a:cs typeface="Verdana"/>
              </a:rPr>
              <a:t>já</a:t>
            </a:r>
            <a:r>
              <a:rPr sz="2000" spc="300" dirty="0">
                <a:solidFill>
                  <a:srgbClr val="4E2926"/>
                </a:solidFill>
                <a:latin typeface="Verdana"/>
                <a:cs typeface="Verdana"/>
              </a:rPr>
              <a:t> </a:t>
            </a:r>
            <a:r>
              <a:rPr sz="2000" spc="-100" dirty="0">
                <a:solidFill>
                  <a:srgbClr val="4E2926"/>
                </a:solidFill>
                <a:latin typeface="Verdana"/>
                <a:cs typeface="Verdana"/>
              </a:rPr>
              <a:t>providenciadas</a:t>
            </a:r>
            <a:r>
              <a:rPr sz="2000" spc="15" dirty="0">
                <a:solidFill>
                  <a:srgbClr val="4E2926"/>
                </a:solidFill>
                <a:latin typeface="Verdana"/>
                <a:cs typeface="Verdana"/>
              </a:rPr>
              <a:t> </a:t>
            </a:r>
            <a:r>
              <a:rPr sz="2000" spc="-20" dirty="0">
                <a:solidFill>
                  <a:srgbClr val="4E2926"/>
                </a:solidFill>
                <a:latin typeface="Verdana"/>
                <a:cs typeface="Verdana"/>
              </a:rPr>
              <a:t>pelo </a:t>
            </a:r>
            <a:r>
              <a:rPr sz="2000" dirty="0">
                <a:solidFill>
                  <a:srgbClr val="4E2926"/>
                </a:solidFill>
                <a:latin typeface="Verdana"/>
                <a:cs typeface="Verdana"/>
              </a:rPr>
              <a:t>cliente,</a:t>
            </a:r>
            <a:r>
              <a:rPr sz="2000" spc="245" dirty="0">
                <a:solidFill>
                  <a:srgbClr val="4E2926"/>
                </a:solidFill>
                <a:latin typeface="Verdana"/>
                <a:cs typeface="Verdana"/>
              </a:rPr>
              <a:t> </a:t>
            </a:r>
            <a:r>
              <a:rPr sz="2000" dirty="0">
                <a:solidFill>
                  <a:srgbClr val="4E2926"/>
                </a:solidFill>
                <a:latin typeface="Verdana"/>
                <a:cs typeface="Verdana"/>
              </a:rPr>
              <a:t>tais</a:t>
            </a:r>
            <a:r>
              <a:rPr sz="2000" spc="250" dirty="0">
                <a:solidFill>
                  <a:srgbClr val="4E2926"/>
                </a:solidFill>
                <a:latin typeface="Verdana"/>
                <a:cs typeface="Verdana"/>
              </a:rPr>
              <a:t> </a:t>
            </a:r>
            <a:r>
              <a:rPr sz="2000" dirty="0">
                <a:solidFill>
                  <a:srgbClr val="4E2926"/>
                </a:solidFill>
                <a:latin typeface="Verdana"/>
                <a:cs typeface="Verdana"/>
              </a:rPr>
              <a:t>como</a:t>
            </a:r>
            <a:r>
              <a:rPr sz="2000" spc="245" dirty="0">
                <a:solidFill>
                  <a:srgbClr val="4E2926"/>
                </a:solidFill>
                <a:latin typeface="Verdana"/>
                <a:cs typeface="Verdana"/>
              </a:rPr>
              <a:t> </a:t>
            </a:r>
            <a:r>
              <a:rPr sz="2000" dirty="0">
                <a:solidFill>
                  <a:srgbClr val="4E2926"/>
                </a:solidFill>
                <a:latin typeface="Verdana"/>
                <a:cs typeface="Verdana"/>
              </a:rPr>
              <a:t>local,</a:t>
            </a:r>
            <a:r>
              <a:rPr sz="2000" spc="250" dirty="0">
                <a:solidFill>
                  <a:srgbClr val="4E2926"/>
                </a:solidFill>
                <a:latin typeface="Verdana"/>
                <a:cs typeface="Verdana"/>
              </a:rPr>
              <a:t> </a:t>
            </a:r>
            <a:r>
              <a:rPr sz="2000" spc="-85" dirty="0">
                <a:solidFill>
                  <a:srgbClr val="4E2926"/>
                </a:solidFill>
                <a:latin typeface="Verdana"/>
                <a:cs typeface="Verdana"/>
              </a:rPr>
              <a:t>gastronomia, </a:t>
            </a:r>
            <a:r>
              <a:rPr sz="2000" dirty="0">
                <a:solidFill>
                  <a:srgbClr val="4E2926"/>
                </a:solidFill>
                <a:latin typeface="Verdana"/>
                <a:cs typeface="Verdana"/>
              </a:rPr>
              <a:t>decoração</a:t>
            </a:r>
            <a:r>
              <a:rPr sz="2000" spc="385" dirty="0">
                <a:solidFill>
                  <a:srgbClr val="4E2926"/>
                </a:solidFill>
                <a:latin typeface="Verdana"/>
                <a:cs typeface="Verdana"/>
              </a:rPr>
              <a:t> </a:t>
            </a:r>
            <a:r>
              <a:rPr sz="2000" dirty="0">
                <a:solidFill>
                  <a:srgbClr val="4E2926"/>
                </a:solidFill>
                <a:latin typeface="Verdana"/>
                <a:cs typeface="Verdana"/>
              </a:rPr>
              <a:t>e</a:t>
            </a:r>
            <a:r>
              <a:rPr sz="2000" spc="390" dirty="0">
                <a:solidFill>
                  <a:srgbClr val="4E2926"/>
                </a:solidFill>
                <a:latin typeface="Verdana"/>
                <a:cs typeface="Verdana"/>
              </a:rPr>
              <a:t> </a:t>
            </a:r>
            <a:r>
              <a:rPr sz="2000" dirty="0">
                <a:solidFill>
                  <a:srgbClr val="4E2926"/>
                </a:solidFill>
                <a:latin typeface="Verdana"/>
                <a:cs typeface="Verdana"/>
              </a:rPr>
              <a:t>dj.</a:t>
            </a:r>
            <a:r>
              <a:rPr sz="2000" spc="390" dirty="0">
                <a:solidFill>
                  <a:srgbClr val="4E2926"/>
                </a:solidFill>
                <a:latin typeface="Verdana"/>
                <a:cs typeface="Verdana"/>
              </a:rPr>
              <a:t> </a:t>
            </a:r>
            <a:r>
              <a:rPr sz="2000" dirty="0">
                <a:solidFill>
                  <a:srgbClr val="4E2926"/>
                </a:solidFill>
                <a:latin typeface="Verdana"/>
                <a:cs typeface="Verdana"/>
              </a:rPr>
              <a:t>Período</a:t>
            </a:r>
            <a:r>
              <a:rPr sz="2000" spc="390" dirty="0">
                <a:solidFill>
                  <a:srgbClr val="4E2926"/>
                </a:solidFill>
                <a:latin typeface="Verdana"/>
                <a:cs typeface="Verdana"/>
              </a:rPr>
              <a:t> </a:t>
            </a:r>
            <a:r>
              <a:rPr sz="2000" dirty="0">
                <a:solidFill>
                  <a:srgbClr val="4E2926"/>
                </a:solidFill>
                <a:latin typeface="Verdana"/>
                <a:cs typeface="Verdana"/>
              </a:rPr>
              <a:t>de</a:t>
            </a:r>
            <a:r>
              <a:rPr sz="2000" spc="390" dirty="0">
                <a:solidFill>
                  <a:srgbClr val="4E2926"/>
                </a:solidFill>
                <a:latin typeface="Verdana"/>
                <a:cs typeface="Verdana"/>
              </a:rPr>
              <a:t> </a:t>
            </a:r>
            <a:r>
              <a:rPr sz="2000" spc="-114" dirty="0">
                <a:solidFill>
                  <a:srgbClr val="4E2926"/>
                </a:solidFill>
                <a:latin typeface="Verdana"/>
                <a:cs typeface="Verdana"/>
              </a:rPr>
              <a:t>trabalho: </a:t>
            </a:r>
            <a:r>
              <a:rPr sz="2000" spc="-65" dirty="0">
                <a:solidFill>
                  <a:srgbClr val="4E2926"/>
                </a:solidFill>
                <a:latin typeface="Verdana"/>
                <a:cs typeface="Verdana"/>
              </a:rPr>
              <a:t>cerca</a:t>
            </a:r>
            <a:r>
              <a:rPr sz="2000" spc="-365" dirty="0">
                <a:solidFill>
                  <a:srgbClr val="4E2926"/>
                </a:solidFill>
                <a:latin typeface="Verdana"/>
                <a:cs typeface="Verdana"/>
              </a:rPr>
              <a:t> </a:t>
            </a:r>
            <a:r>
              <a:rPr sz="2000" dirty="0">
                <a:solidFill>
                  <a:srgbClr val="4E2926"/>
                </a:solidFill>
                <a:latin typeface="Verdana"/>
                <a:cs typeface="Verdana"/>
              </a:rPr>
              <a:t>de</a:t>
            </a:r>
            <a:r>
              <a:rPr sz="2000" spc="-365" dirty="0">
                <a:solidFill>
                  <a:srgbClr val="4E2926"/>
                </a:solidFill>
                <a:latin typeface="Verdana"/>
                <a:cs typeface="Verdana"/>
              </a:rPr>
              <a:t> </a:t>
            </a:r>
            <a:r>
              <a:rPr sz="2000" spc="-70" dirty="0">
                <a:solidFill>
                  <a:srgbClr val="4E2926"/>
                </a:solidFill>
                <a:latin typeface="Verdana"/>
                <a:cs typeface="Verdana"/>
              </a:rPr>
              <a:t>6</a:t>
            </a:r>
            <a:r>
              <a:rPr sz="2000" spc="-365" dirty="0">
                <a:solidFill>
                  <a:srgbClr val="4E2926"/>
                </a:solidFill>
                <a:latin typeface="Verdana"/>
                <a:cs typeface="Verdana"/>
              </a:rPr>
              <a:t> </a:t>
            </a:r>
            <a:r>
              <a:rPr sz="2000" spc="-10" dirty="0">
                <a:solidFill>
                  <a:srgbClr val="4E2926"/>
                </a:solidFill>
                <a:latin typeface="Verdana"/>
                <a:cs typeface="Verdana"/>
              </a:rPr>
              <a:t>meses.</a:t>
            </a:r>
            <a:endParaRPr sz="2000" dirty="0">
              <a:latin typeface="Verdana"/>
              <a:cs typeface="Verdan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1792470" y="6769029"/>
            <a:ext cx="292481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u="heavy" spc="-55" dirty="0">
                <a:solidFill>
                  <a:srgbClr val="4E2926"/>
                </a:solidFill>
                <a:uFill>
                  <a:solidFill>
                    <a:srgbClr val="4E2926"/>
                  </a:solidFill>
                </a:uFill>
                <a:latin typeface="Tahoma"/>
                <a:cs typeface="Tahoma"/>
              </a:rPr>
              <a:t>Assessoria</a:t>
            </a:r>
            <a:r>
              <a:rPr sz="2000" b="1" u="heavy" spc="-180" dirty="0">
                <a:solidFill>
                  <a:srgbClr val="4E2926"/>
                </a:solidFill>
                <a:uFill>
                  <a:solidFill>
                    <a:srgbClr val="4E2926"/>
                  </a:solidFill>
                </a:uFill>
                <a:latin typeface="Tahoma"/>
                <a:cs typeface="Tahoma"/>
              </a:rPr>
              <a:t> </a:t>
            </a:r>
            <a:r>
              <a:rPr sz="2000" b="1" u="heavy" spc="-40" dirty="0">
                <a:solidFill>
                  <a:srgbClr val="4E2926"/>
                </a:solidFill>
                <a:uFill>
                  <a:solidFill>
                    <a:srgbClr val="4E2926"/>
                  </a:solidFill>
                </a:uFill>
                <a:latin typeface="Tahoma"/>
                <a:cs typeface="Tahoma"/>
              </a:rPr>
              <a:t>Final</a:t>
            </a:r>
            <a:r>
              <a:rPr sz="2000" b="1" u="heavy" spc="-175" dirty="0">
                <a:solidFill>
                  <a:srgbClr val="4E2926"/>
                </a:solidFill>
                <a:uFill>
                  <a:solidFill>
                    <a:srgbClr val="4E2926"/>
                  </a:solidFill>
                </a:uFill>
                <a:latin typeface="Tahoma"/>
                <a:cs typeface="Tahoma"/>
              </a:rPr>
              <a:t> </a:t>
            </a:r>
            <a:r>
              <a:rPr sz="2000" b="1" spc="-85" dirty="0">
                <a:solidFill>
                  <a:srgbClr val="4E2926"/>
                </a:solidFill>
                <a:latin typeface="Tahoma"/>
                <a:cs typeface="Tahoma"/>
              </a:rPr>
              <a:t>(</a:t>
            </a:r>
            <a:r>
              <a:rPr sz="2000" b="1" u="heavy" spc="-85" dirty="0">
                <a:solidFill>
                  <a:srgbClr val="4E2926"/>
                </a:solidFill>
                <a:uFill>
                  <a:solidFill>
                    <a:srgbClr val="4E2926"/>
                  </a:solidFill>
                </a:uFill>
                <a:latin typeface="Tahoma"/>
                <a:cs typeface="Tahoma"/>
              </a:rPr>
              <a:t>do</a:t>
            </a:r>
            <a:r>
              <a:rPr sz="2000" b="1" u="heavy" spc="-175" dirty="0">
                <a:solidFill>
                  <a:srgbClr val="4E2926"/>
                </a:solidFill>
                <a:uFill>
                  <a:solidFill>
                    <a:srgbClr val="4E2926"/>
                  </a:solidFill>
                </a:uFill>
                <a:latin typeface="Tahoma"/>
                <a:cs typeface="Tahoma"/>
              </a:rPr>
              <a:t> </a:t>
            </a:r>
            <a:r>
              <a:rPr sz="2000" b="1" u="heavy" spc="-40" dirty="0">
                <a:solidFill>
                  <a:srgbClr val="4E2926"/>
                </a:solidFill>
                <a:uFill>
                  <a:solidFill>
                    <a:srgbClr val="4E2926"/>
                  </a:solidFill>
                </a:uFill>
                <a:latin typeface="Tahoma"/>
                <a:cs typeface="Tahoma"/>
              </a:rPr>
              <a:t>dia</a:t>
            </a:r>
            <a:r>
              <a:rPr sz="2000" b="1" spc="-40" dirty="0">
                <a:solidFill>
                  <a:srgbClr val="4E2926"/>
                </a:solidFill>
                <a:latin typeface="Tahoma"/>
                <a:cs typeface="Tahoma"/>
              </a:rPr>
              <a:t>)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1792470" y="7321480"/>
            <a:ext cx="599440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311910" algn="l"/>
                <a:tab pos="1796414" algn="l"/>
                <a:tab pos="2908300" algn="l"/>
                <a:tab pos="3498215" algn="l"/>
                <a:tab pos="5474970" algn="l"/>
              </a:tabLst>
            </a:pPr>
            <a:r>
              <a:rPr sz="2000" spc="-10" dirty="0">
                <a:solidFill>
                  <a:srgbClr val="4E2926"/>
                </a:solidFill>
                <a:latin typeface="Verdana"/>
                <a:cs typeface="Verdana"/>
              </a:rPr>
              <a:t>Quando</a:t>
            </a:r>
            <a:r>
              <a:rPr sz="2000" dirty="0">
                <a:solidFill>
                  <a:srgbClr val="4E2926"/>
                </a:solidFill>
                <a:latin typeface="Verdana"/>
                <a:cs typeface="Verdana"/>
              </a:rPr>
              <a:t>	</a:t>
            </a:r>
            <a:r>
              <a:rPr sz="2000" spc="-50" dirty="0">
                <a:solidFill>
                  <a:srgbClr val="4E2926"/>
                </a:solidFill>
                <a:latin typeface="Verdana"/>
                <a:cs typeface="Verdana"/>
              </a:rPr>
              <a:t>o</a:t>
            </a:r>
            <a:r>
              <a:rPr sz="2000" dirty="0">
                <a:solidFill>
                  <a:srgbClr val="4E2926"/>
                </a:solidFill>
                <a:latin typeface="Verdana"/>
                <a:cs typeface="Verdana"/>
              </a:rPr>
              <a:t>	</a:t>
            </a:r>
            <a:r>
              <a:rPr sz="2000" spc="-10" dirty="0">
                <a:solidFill>
                  <a:srgbClr val="4E2926"/>
                </a:solidFill>
                <a:latin typeface="Verdana"/>
                <a:cs typeface="Verdana"/>
              </a:rPr>
              <a:t>cliente</a:t>
            </a:r>
            <a:r>
              <a:rPr sz="2000" dirty="0">
                <a:solidFill>
                  <a:srgbClr val="4E2926"/>
                </a:solidFill>
                <a:latin typeface="Verdana"/>
                <a:cs typeface="Verdana"/>
              </a:rPr>
              <a:t>	</a:t>
            </a:r>
            <a:r>
              <a:rPr sz="2000" spc="-25" dirty="0">
                <a:solidFill>
                  <a:srgbClr val="4E2926"/>
                </a:solidFill>
                <a:latin typeface="Verdana"/>
                <a:cs typeface="Verdana"/>
              </a:rPr>
              <a:t>se</a:t>
            </a:r>
            <a:r>
              <a:rPr sz="2000" dirty="0">
                <a:solidFill>
                  <a:srgbClr val="4E2926"/>
                </a:solidFill>
                <a:latin typeface="Verdana"/>
                <a:cs typeface="Verdana"/>
              </a:rPr>
              <a:t>	</a:t>
            </a:r>
            <a:r>
              <a:rPr sz="2000" spc="-10" dirty="0">
                <a:solidFill>
                  <a:srgbClr val="4E2926"/>
                </a:solidFill>
                <a:latin typeface="Verdana"/>
                <a:cs typeface="Verdana"/>
              </a:rPr>
              <a:t>responsabiliza</a:t>
            </a:r>
            <a:r>
              <a:rPr sz="2000" dirty="0">
                <a:solidFill>
                  <a:srgbClr val="4E2926"/>
                </a:solidFill>
                <a:latin typeface="Verdana"/>
                <a:cs typeface="Verdana"/>
              </a:rPr>
              <a:t>	</a:t>
            </a:r>
            <a:r>
              <a:rPr sz="2000" spc="-45" dirty="0">
                <a:solidFill>
                  <a:srgbClr val="4E2926"/>
                </a:solidFill>
                <a:latin typeface="Verdana"/>
                <a:cs typeface="Verdana"/>
              </a:rPr>
              <a:t>pela</a:t>
            </a:r>
            <a:endParaRPr sz="2000">
              <a:latin typeface="Verdana"/>
              <a:cs typeface="Verdan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1792470" y="7597705"/>
            <a:ext cx="599440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50" dirty="0">
                <a:solidFill>
                  <a:srgbClr val="4E2926"/>
                </a:solidFill>
                <a:latin typeface="Verdana"/>
                <a:cs typeface="Verdana"/>
              </a:rPr>
              <a:t>organização</a:t>
            </a:r>
            <a:r>
              <a:rPr sz="2000" spc="40" dirty="0">
                <a:solidFill>
                  <a:srgbClr val="4E2926"/>
                </a:solidFill>
                <a:latin typeface="Verdana"/>
                <a:cs typeface="Verdana"/>
              </a:rPr>
              <a:t> </a:t>
            </a:r>
            <a:r>
              <a:rPr sz="2000" dirty="0">
                <a:solidFill>
                  <a:srgbClr val="4E2926"/>
                </a:solidFill>
                <a:latin typeface="Verdana"/>
                <a:cs typeface="Verdana"/>
              </a:rPr>
              <a:t>de</a:t>
            </a:r>
            <a:r>
              <a:rPr sz="2000" spc="40" dirty="0">
                <a:solidFill>
                  <a:srgbClr val="4E2926"/>
                </a:solidFill>
                <a:latin typeface="Verdana"/>
                <a:cs typeface="Verdana"/>
              </a:rPr>
              <a:t> </a:t>
            </a:r>
            <a:r>
              <a:rPr sz="2000" spc="-10" dirty="0">
                <a:solidFill>
                  <a:srgbClr val="4E2926"/>
                </a:solidFill>
                <a:latin typeface="Verdana"/>
                <a:cs typeface="Verdana"/>
              </a:rPr>
              <a:t>todas</a:t>
            </a:r>
            <a:r>
              <a:rPr sz="2000" spc="40" dirty="0">
                <a:solidFill>
                  <a:srgbClr val="4E2926"/>
                </a:solidFill>
                <a:latin typeface="Verdana"/>
                <a:cs typeface="Verdana"/>
              </a:rPr>
              <a:t> </a:t>
            </a:r>
            <a:r>
              <a:rPr sz="2000" dirty="0">
                <a:solidFill>
                  <a:srgbClr val="4E2926"/>
                </a:solidFill>
                <a:latin typeface="Verdana"/>
                <a:cs typeface="Verdana"/>
              </a:rPr>
              <a:t>as</a:t>
            </a:r>
            <a:r>
              <a:rPr sz="2000" spc="40" dirty="0">
                <a:solidFill>
                  <a:srgbClr val="4E2926"/>
                </a:solidFill>
                <a:latin typeface="Verdana"/>
                <a:cs typeface="Verdana"/>
              </a:rPr>
              <a:t> </a:t>
            </a:r>
            <a:r>
              <a:rPr sz="2000" spc="-35" dirty="0">
                <a:solidFill>
                  <a:srgbClr val="4E2926"/>
                </a:solidFill>
                <a:latin typeface="Verdana"/>
                <a:cs typeface="Verdana"/>
              </a:rPr>
              <a:t>etapas</a:t>
            </a:r>
            <a:r>
              <a:rPr sz="2000" spc="40" dirty="0">
                <a:solidFill>
                  <a:srgbClr val="4E2926"/>
                </a:solidFill>
                <a:latin typeface="Verdana"/>
                <a:cs typeface="Verdana"/>
              </a:rPr>
              <a:t> </a:t>
            </a:r>
            <a:r>
              <a:rPr sz="2000" dirty="0">
                <a:solidFill>
                  <a:srgbClr val="4E2926"/>
                </a:solidFill>
                <a:latin typeface="Verdana"/>
                <a:cs typeface="Verdana"/>
              </a:rPr>
              <a:t>do</a:t>
            </a:r>
            <a:r>
              <a:rPr sz="2000" spc="40" dirty="0">
                <a:solidFill>
                  <a:srgbClr val="4E2926"/>
                </a:solidFill>
                <a:latin typeface="Verdana"/>
                <a:cs typeface="Verdana"/>
              </a:rPr>
              <a:t> </a:t>
            </a:r>
            <a:r>
              <a:rPr sz="2000" spc="-80" dirty="0">
                <a:solidFill>
                  <a:srgbClr val="4E2926"/>
                </a:solidFill>
                <a:latin typeface="Verdana"/>
                <a:cs typeface="Verdana"/>
              </a:rPr>
              <a:t>evento,</a:t>
            </a:r>
            <a:r>
              <a:rPr sz="2000" spc="40" dirty="0">
                <a:solidFill>
                  <a:srgbClr val="4E2926"/>
                </a:solidFill>
                <a:latin typeface="Verdana"/>
                <a:cs typeface="Verdana"/>
              </a:rPr>
              <a:t> </a:t>
            </a:r>
            <a:r>
              <a:rPr sz="2000" spc="-25" dirty="0">
                <a:solidFill>
                  <a:srgbClr val="4E2926"/>
                </a:solidFill>
                <a:latin typeface="Verdana"/>
                <a:cs typeface="Verdana"/>
              </a:rPr>
              <a:t>mas</a:t>
            </a:r>
            <a:endParaRPr sz="2000">
              <a:latin typeface="Verdana"/>
              <a:cs typeface="Verdan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1792470" y="7873930"/>
            <a:ext cx="5994400" cy="1711325"/>
          </a:xfrm>
          <a:prstGeom prst="rect">
            <a:avLst/>
          </a:prstGeom>
        </p:spPr>
        <p:txBody>
          <a:bodyPr vert="horz" wrap="square" lIns="0" tIns="45720" rIns="0" bIns="0" rtlCol="0">
            <a:spAutoFit/>
          </a:bodyPr>
          <a:lstStyle/>
          <a:p>
            <a:pPr marL="12700" marR="5080">
              <a:lnSpc>
                <a:spcPts val="2170"/>
              </a:lnSpc>
              <a:spcBef>
                <a:spcPts val="360"/>
              </a:spcBef>
              <a:tabLst>
                <a:tab pos="1290955" algn="l"/>
                <a:tab pos="1791335" algn="l"/>
                <a:tab pos="2489200" algn="l"/>
                <a:tab pos="2544445" algn="l"/>
                <a:tab pos="2887345" algn="l"/>
                <a:tab pos="3930650" algn="l"/>
                <a:tab pos="4380865" algn="l"/>
                <a:tab pos="5056505" algn="l"/>
                <a:tab pos="5444490" algn="l"/>
              </a:tabLst>
            </a:pPr>
            <a:r>
              <a:rPr sz="2000" spc="-10" dirty="0">
                <a:solidFill>
                  <a:srgbClr val="4E2926"/>
                </a:solidFill>
                <a:latin typeface="Verdana"/>
                <a:cs typeface="Verdana"/>
              </a:rPr>
              <a:t>necessita</a:t>
            </a:r>
            <a:r>
              <a:rPr sz="2000" dirty="0">
                <a:solidFill>
                  <a:srgbClr val="4E2926"/>
                </a:solidFill>
                <a:latin typeface="Verdana"/>
                <a:cs typeface="Verdana"/>
              </a:rPr>
              <a:t>	</a:t>
            </a:r>
            <a:r>
              <a:rPr sz="2000" spc="-25" dirty="0">
                <a:solidFill>
                  <a:srgbClr val="4E2926"/>
                </a:solidFill>
                <a:latin typeface="Verdana"/>
                <a:cs typeface="Verdana"/>
              </a:rPr>
              <a:t>de</a:t>
            </a:r>
            <a:r>
              <a:rPr sz="2000" dirty="0">
                <a:solidFill>
                  <a:srgbClr val="4E2926"/>
                </a:solidFill>
                <a:latin typeface="Verdana"/>
                <a:cs typeface="Verdana"/>
              </a:rPr>
              <a:t>	</a:t>
            </a:r>
            <a:r>
              <a:rPr sz="2000" spc="-25" dirty="0">
                <a:solidFill>
                  <a:srgbClr val="4E2926"/>
                </a:solidFill>
                <a:latin typeface="Verdana"/>
                <a:cs typeface="Verdana"/>
              </a:rPr>
              <a:t>uma</a:t>
            </a:r>
            <a:r>
              <a:rPr sz="2000" dirty="0">
                <a:solidFill>
                  <a:srgbClr val="4E2926"/>
                </a:solidFill>
                <a:latin typeface="Verdana"/>
                <a:cs typeface="Verdana"/>
              </a:rPr>
              <a:t>		</a:t>
            </a:r>
            <a:r>
              <a:rPr sz="2000" spc="-10" dirty="0">
                <a:solidFill>
                  <a:srgbClr val="4E2926"/>
                </a:solidFill>
                <a:latin typeface="Verdana"/>
                <a:cs typeface="Verdana"/>
              </a:rPr>
              <a:t>Assessoria</a:t>
            </a:r>
            <a:r>
              <a:rPr sz="2000" dirty="0">
                <a:solidFill>
                  <a:srgbClr val="4E2926"/>
                </a:solidFill>
                <a:latin typeface="Verdana"/>
                <a:cs typeface="Verdana"/>
              </a:rPr>
              <a:t>	</a:t>
            </a:r>
            <a:r>
              <a:rPr sz="2000" spc="-10" dirty="0">
                <a:solidFill>
                  <a:srgbClr val="4E2926"/>
                </a:solidFill>
                <a:latin typeface="Verdana"/>
                <a:cs typeface="Verdana"/>
              </a:rPr>
              <a:t>Profissional</a:t>
            </a:r>
            <a:r>
              <a:rPr sz="2000" dirty="0">
                <a:solidFill>
                  <a:srgbClr val="4E2926"/>
                </a:solidFill>
                <a:latin typeface="Verdana"/>
                <a:cs typeface="Verdana"/>
              </a:rPr>
              <a:t>	</a:t>
            </a:r>
            <a:r>
              <a:rPr sz="2000" spc="-85" dirty="0">
                <a:solidFill>
                  <a:srgbClr val="4E2926"/>
                </a:solidFill>
                <a:latin typeface="Verdana"/>
                <a:cs typeface="Verdana"/>
              </a:rPr>
              <a:t>para </a:t>
            </a:r>
            <a:r>
              <a:rPr sz="2000" spc="-10" dirty="0">
                <a:solidFill>
                  <a:srgbClr val="4E2926"/>
                </a:solidFill>
                <a:latin typeface="Verdana"/>
                <a:cs typeface="Verdana"/>
              </a:rPr>
              <a:t>acompanhamento</a:t>
            </a:r>
            <a:r>
              <a:rPr sz="2000" dirty="0">
                <a:solidFill>
                  <a:srgbClr val="4E2926"/>
                </a:solidFill>
                <a:latin typeface="Verdana"/>
                <a:cs typeface="Verdana"/>
              </a:rPr>
              <a:t>	</a:t>
            </a:r>
            <a:r>
              <a:rPr sz="2000" spc="-50" dirty="0">
                <a:solidFill>
                  <a:srgbClr val="4E2926"/>
                </a:solidFill>
                <a:latin typeface="Verdana"/>
                <a:cs typeface="Verdana"/>
              </a:rPr>
              <a:t>e</a:t>
            </a:r>
            <a:r>
              <a:rPr sz="2000" dirty="0">
                <a:solidFill>
                  <a:srgbClr val="4E2926"/>
                </a:solidFill>
                <a:latin typeface="Verdana"/>
                <a:cs typeface="Verdana"/>
              </a:rPr>
              <a:t>	</a:t>
            </a:r>
            <a:r>
              <a:rPr sz="2000" spc="-10" dirty="0">
                <a:solidFill>
                  <a:srgbClr val="4E2926"/>
                </a:solidFill>
                <a:latin typeface="Verdana"/>
                <a:cs typeface="Verdana"/>
              </a:rPr>
              <a:t>supervisão</a:t>
            </a:r>
            <a:r>
              <a:rPr sz="2000" dirty="0">
                <a:solidFill>
                  <a:srgbClr val="4E2926"/>
                </a:solidFill>
                <a:latin typeface="Verdana"/>
                <a:cs typeface="Verdana"/>
              </a:rPr>
              <a:t>	</a:t>
            </a:r>
            <a:r>
              <a:rPr sz="2000" spc="-25" dirty="0">
                <a:solidFill>
                  <a:srgbClr val="4E2926"/>
                </a:solidFill>
                <a:latin typeface="Verdana"/>
                <a:cs typeface="Verdana"/>
              </a:rPr>
              <a:t>dos</a:t>
            </a:r>
            <a:r>
              <a:rPr sz="2000" dirty="0">
                <a:solidFill>
                  <a:srgbClr val="4E2926"/>
                </a:solidFill>
                <a:latin typeface="Verdana"/>
                <a:cs typeface="Verdana"/>
              </a:rPr>
              <a:t>	</a:t>
            </a:r>
            <a:r>
              <a:rPr sz="2000" spc="-114" dirty="0">
                <a:solidFill>
                  <a:srgbClr val="4E2926"/>
                </a:solidFill>
                <a:latin typeface="Verdana"/>
                <a:cs typeface="Verdana"/>
              </a:rPr>
              <a:t>serviços </a:t>
            </a:r>
            <a:r>
              <a:rPr sz="2000" spc="-105" dirty="0">
                <a:solidFill>
                  <a:srgbClr val="4E2926"/>
                </a:solidFill>
                <a:latin typeface="Verdana"/>
                <a:cs typeface="Verdana"/>
              </a:rPr>
              <a:t>contratados,</a:t>
            </a:r>
            <a:r>
              <a:rPr sz="2000" spc="-275" dirty="0">
                <a:solidFill>
                  <a:srgbClr val="4E2926"/>
                </a:solidFill>
                <a:latin typeface="Verdana"/>
                <a:cs typeface="Verdana"/>
              </a:rPr>
              <a:t> </a:t>
            </a:r>
            <a:r>
              <a:rPr sz="2000" spc="-80" dirty="0">
                <a:solidFill>
                  <a:srgbClr val="4E2926"/>
                </a:solidFill>
                <a:latin typeface="Verdana"/>
                <a:cs typeface="Verdana"/>
              </a:rPr>
              <a:t>para</a:t>
            </a:r>
            <a:r>
              <a:rPr sz="2000" spc="-275" dirty="0">
                <a:solidFill>
                  <a:srgbClr val="4E2926"/>
                </a:solidFill>
                <a:latin typeface="Verdana"/>
                <a:cs typeface="Verdana"/>
              </a:rPr>
              <a:t> </a:t>
            </a:r>
            <a:r>
              <a:rPr sz="2000" spc="-105" dirty="0">
                <a:solidFill>
                  <a:srgbClr val="4E2926"/>
                </a:solidFill>
                <a:latin typeface="Verdana"/>
                <a:cs typeface="Verdana"/>
              </a:rPr>
              <a:t>assegurar</a:t>
            </a:r>
            <a:r>
              <a:rPr sz="2000" spc="-275" dirty="0">
                <a:solidFill>
                  <a:srgbClr val="4E2926"/>
                </a:solidFill>
                <a:latin typeface="Verdana"/>
                <a:cs typeface="Verdana"/>
              </a:rPr>
              <a:t> </a:t>
            </a:r>
            <a:r>
              <a:rPr sz="2000" spc="-10" dirty="0">
                <a:solidFill>
                  <a:srgbClr val="4E2926"/>
                </a:solidFill>
                <a:latin typeface="Verdana"/>
                <a:cs typeface="Verdana"/>
              </a:rPr>
              <a:t>que</a:t>
            </a:r>
            <a:r>
              <a:rPr sz="2000" spc="-275" dirty="0">
                <a:solidFill>
                  <a:srgbClr val="4E2926"/>
                </a:solidFill>
                <a:latin typeface="Verdana"/>
                <a:cs typeface="Verdana"/>
              </a:rPr>
              <a:t> </a:t>
            </a:r>
            <a:r>
              <a:rPr sz="2000" dirty="0">
                <a:solidFill>
                  <a:srgbClr val="4E2926"/>
                </a:solidFill>
                <a:latin typeface="Verdana"/>
                <a:cs typeface="Verdana"/>
              </a:rPr>
              <a:t>o</a:t>
            </a:r>
            <a:r>
              <a:rPr sz="2000" spc="-270" dirty="0">
                <a:solidFill>
                  <a:srgbClr val="4E2926"/>
                </a:solidFill>
                <a:latin typeface="Verdana"/>
                <a:cs typeface="Verdana"/>
              </a:rPr>
              <a:t> </a:t>
            </a:r>
            <a:r>
              <a:rPr sz="2000" spc="-80" dirty="0">
                <a:solidFill>
                  <a:srgbClr val="4E2926"/>
                </a:solidFill>
                <a:latin typeface="Verdana"/>
                <a:cs typeface="Verdana"/>
              </a:rPr>
              <a:t>evento</a:t>
            </a:r>
            <a:r>
              <a:rPr sz="2000" spc="-275" dirty="0">
                <a:solidFill>
                  <a:srgbClr val="4E2926"/>
                </a:solidFill>
                <a:latin typeface="Verdana"/>
                <a:cs typeface="Verdana"/>
              </a:rPr>
              <a:t> </a:t>
            </a:r>
            <a:r>
              <a:rPr sz="2000" spc="-30" dirty="0">
                <a:solidFill>
                  <a:srgbClr val="4E2926"/>
                </a:solidFill>
                <a:latin typeface="Verdana"/>
                <a:cs typeface="Verdana"/>
              </a:rPr>
              <a:t>aconteça </a:t>
            </a:r>
            <a:r>
              <a:rPr sz="2000" dirty="0">
                <a:solidFill>
                  <a:srgbClr val="4E2926"/>
                </a:solidFill>
                <a:latin typeface="Verdana"/>
                <a:cs typeface="Verdana"/>
              </a:rPr>
              <a:t>da</a:t>
            </a:r>
            <a:r>
              <a:rPr sz="2000" spc="-80" dirty="0">
                <a:solidFill>
                  <a:srgbClr val="4E2926"/>
                </a:solidFill>
                <a:latin typeface="Verdana"/>
                <a:cs typeface="Verdana"/>
              </a:rPr>
              <a:t> </a:t>
            </a:r>
            <a:r>
              <a:rPr sz="2000" spc="-40" dirty="0">
                <a:solidFill>
                  <a:srgbClr val="4E2926"/>
                </a:solidFill>
                <a:latin typeface="Verdana"/>
                <a:cs typeface="Verdana"/>
              </a:rPr>
              <a:t>melhor</a:t>
            </a:r>
            <a:r>
              <a:rPr sz="2000" spc="-80" dirty="0">
                <a:solidFill>
                  <a:srgbClr val="4E2926"/>
                </a:solidFill>
                <a:latin typeface="Verdana"/>
                <a:cs typeface="Verdana"/>
              </a:rPr>
              <a:t> </a:t>
            </a:r>
            <a:r>
              <a:rPr sz="2000" spc="-70" dirty="0">
                <a:solidFill>
                  <a:srgbClr val="4E2926"/>
                </a:solidFill>
                <a:latin typeface="Verdana"/>
                <a:cs typeface="Verdana"/>
              </a:rPr>
              <a:t>maneira</a:t>
            </a:r>
            <a:r>
              <a:rPr sz="2000" spc="-75" dirty="0">
                <a:solidFill>
                  <a:srgbClr val="4E2926"/>
                </a:solidFill>
                <a:latin typeface="Verdana"/>
                <a:cs typeface="Verdana"/>
              </a:rPr>
              <a:t> </a:t>
            </a:r>
            <a:r>
              <a:rPr sz="2000" spc="-145" dirty="0">
                <a:solidFill>
                  <a:srgbClr val="4E2926"/>
                </a:solidFill>
                <a:latin typeface="Verdana"/>
                <a:cs typeface="Verdana"/>
              </a:rPr>
              <a:t>possível,</a:t>
            </a:r>
            <a:r>
              <a:rPr sz="2000" spc="-80" dirty="0">
                <a:solidFill>
                  <a:srgbClr val="4E2926"/>
                </a:solidFill>
                <a:latin typeface="Verdana"/>
                <a:cs typeface="Verdana"/>
              </a:rPr>
              <a:t> </a:t>
            </a:r>
            <a:r>
              <a:rPr sz="2000" spc="-125" dirty="0">
                <a:solidFill>
                  <a:srgbClr val="4E2926"/>
                </a:solidFill>
                <a:latin typeface="Verdana"/>
                <a:cs typeface="Verdana"/>
              </a:rPr>
              <a:t>livre</a:t>
            </a:r>
            <a:r>
              <a:rPr sz="2000" spc="-80" dirty="0">
                <a:solidFill>
                  <a:srgbClr val="4E2926"/>
                </a:solidFill>
                <a:latin typeface="Verdana"/>
                <a:cs typeface="Verdana"/>
              </a:rPr>
              <a:t> </a:t>
            </a:r>
            <a:r>
              <a:rPr sz="2000" dirty="0">
                <a:solidFill>
                  <a:srgbClr val="4E2926"/>
                </a:solidFill>
                <a:latin typeface="Verdana"/>
                <a:cs typeface="Verdana"/>
              </a:rPr>
              <a:t>de</a:t>
            </a:r>
            <a:r>
              <a:rPr sz="2000" spc="-75" dirty="0">
                <a:solidFill>
                  <a:srgbClr val="4E2926"/>
                </a:solidFill>
                <a:latin typeface="Verdana"/>
                <a:cs typeface="Verdana"/>
              </a:rPr>
              <a:t> </a:t>
            </a:r>
            <a:r>
              <a:rPr sz="2000" spc="-90" dirty="0">
                <a:solidFill>
                  <a:srgbClr val="4E2926"/>
                </a:solidFill>
                <a:latin typeface="Verdana"/>
                <a:cs typeface="Verdana"/>
              </a:rPr>
              <a:t>imprevistos</a:t>
            </a:r>
            <a:r>
              <a:rPr sz="2000" spc="-80" dirty="0">
                <a:solidFill>
                  <a:srgbClr val="4E2926"/>
                </a:solidFill>
                <a:latin typeface="Verdana"/>
                <a:cs typeface="Verdana"/>
              </a:rPr>
              <a:t> </a:t>
            </a:r>
            <a:r>
              <a:rPr sz="2000" spc="-50" dirty="0">
                <a:solidFill>
                  <a:srgbClr val="4E2926"/>
                </a:solidFill>
                <a:latin typeface="Verdana"/>
                <a:cs typeface="Verdana"/>
              </a:rPr>
              <a:t>e </a:t>
            </a:r>
            <a:r>
              <a:rPr sz="2000" spc="-90" dirty="0">
                <a:solidFill>
                  <a:srgbClr val="4E2926"/>
                </a:solidFill>
                <a:latin typeface="Verdana"/>
                <a:cs typeface="Verdana"/>
              </a:rPr>
              <a:t>preocupações.</a:t>
            </a:r>
            <a:r>
              <a:rPr sz="2000" spc="-345" dirty="0">
                <a:solidFill>
                  <a:srgbClr val="4E2926"/>
                </a:solidFill>
                <a:latin typeface="Verdana"/>
                <a:cs typeface="Verdana"/>
              </a:rPr>
              <a:t> </a:t>
            </a:r>
            <a:r>
              <a:rPr sz="2000" spc="-45" dirty="0">
                <a:solidFill>
                  <a:srgbClr val="4E2926"/>
                </a:solidFill>
                <a:latin typeface="Verdana"/>
                <a:cs typeface="Verdana"/>
              </a:rPr>
              <a:t>Período</a:t>
            </a:r>
            <a:r>
              <a:rPr sz="2000" spc="-340" dirty="0">
                <a:solidFill>
                  <a:srgbClr val="4E2926"/>
                </a:solidFill>
                <a:latin typeface="Verdana"/>
                <a:cs typeface="Verdana"/>
              </a:rPr>
              <a:t> </a:t>
            </a:r>
            <a:r>
              <a:rPr sz="2000" dirty="0">
                <a:solidFill>
                  <a:srgbClr val="4E2926"/>
                </a:solidFill>
                <a:latin typeface="Verdana"/>
                <a:cs typeface="Verdana"/>
              </a:rPr>
              <a:t>de</a:t>
            </a:r>
            <a:r>
              <a:rPr sz="2000" spc="-340" dirty="0">
                <a:solidFill>
                  <a:srgbClr val="4E2926"/>
                </a:solidFill>
                <a:latin typeface="Verdana"/>
                <a:cs typeface="Verdana"/>
              </a:rPr>
              <a:t> </a:t>
            </a:r>
            <a:r>
              <a:rPr sz="2000" spc="-135" dirty="0">
                <a:solidFill>
                  <a:srgbClr val="4E2926"/>
                </a:solidFill>
                <a:latin typeface="Verdana"/>
                <a:cs typeface="Verdana"/>
              </a:rPr>
              <a:t>trabalho:</a:t>
            </a:r>
            <a:r>
              <a:rPr sz="2000" spc="-340" dirty="0">
                <a:solidFill>
                  <a:srgbClr val="4E2926"/>
                </a:solidFill>
                <a:latin typeface="Verdana"/>
                <a:cs typeface="Verdana"/>
              </a:rPr>
              <a:t> </a:t>
            </a:r>
            <a:r>
              <a:rPr sz="2000" spc="-65" dirty="0">
                <a:solidFill>
                  <a:srgbClr val="4E2926"/>
                </a:solidFill>
                <a:latin typeface="Verdana"/>
                <a:cs typeface="Verdana"/>
              </a:rPr>
              <a:t>cerca</a:t>
            </a:r>
            <a:r>
              <a:rPr sz="2000" spc="-345" dirty="0">
                <a:solidFill>
                  <a:srgbClr val="4E2926"/>
                </a:solidFill>
                <a:latin typeface="Verdana"/>
                <a:cs typeface="Verdana"/>
              </a:rPr>
              <a:t> </a:t>
            </a:r>
            <a:r>
              <a:rPr sz="2000" dirty="0">
                <a:solidFill>
                  <a:srgbClr val="4E2926"/>
                </a:solidFill>
                <a:latin typeface="Verdana"/>
                <a:cs typeface="Verdana"/>
              </a:rPr>
              <a:t>de</a:t>
            </a:r>
            <a:r>
              <a:rPr sz="2000" spc="-340" dirty="0">
                <a:solidFill>
                  <a:srgbClr val="4E2926"/>
                </a:solidFill>
                <a:latin typeface="Verdana"/>
                <a:cs typeface="Verdana"/>
              </a:rPr>
              <a:t> </a:t>
            </a:r>
            <a:r>
              <a:rPr sz="2000" spc="-50" dirty="0">
                <a:solidFill>
                  <a:srgbClr val="4E2926"/>
                </a:solidFill>
                <a:latin typeface="Verdana"/>
                <a:cs typeface="Verdana"/>
              </a:rPr>
              <a:t>2 </a:t>
            </a:r>
            <a:r>
              <a:rPr sz="2000" spc="-10" dirty="0">
                <a:solidFill>
                  <a:srgbClr val="4E2926"/>
                </a:solidFill>
                <a:latin typeface="Verdana"/>
                <a:cs typeface="Verdana"/>
              </a:rPr>
              <a:t>meses.</a:t>
            </a:r>
            <a:endParaRPr sz="2000">
              <a:latin typeface="Verdana"/>
              <a:cs typeface="Verdana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0" y="0"/>
            <a:ext cx="521970" cy="10287635"/>
          </a:xfrm>
          <a:custGeom>
            <a:avLst/>
            <a:gdLst/>
            <a:ahLst/>
            <a:cxnLst/>
            <a:rect l="l" t="t" r="r" b="b"/>
            <a:pathLst>
              <a:path w="521970" h="10287635">
                <a:moveTo>
                  <a:pt x="521802" y="10287260"/>
                </a:moveTo>
                <a:lnTo>
                  <a:pt x="0" y="10287260"/>
                </a:lnTo>
                <a:lnTo>
                  <a:pt x="0" y="0"/>
                </a:lnTo>
                <a:lnTo>
                  <a:pt x="521802" y="0"/>
                </a:lnTo>
                <a:lnTo>
                  <a:pt x="521802" y="10287260"/>
                </a:lnTo>
                <a:close/>
              </a:path>
            </a:pathLst>
          </a:custGeom>
          <a:solidFill>
            <a:srgbClr val="A67D61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ECECE7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736091" y="0"/>
            <a:ext cx="4787900" cy="3265394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0" y="0"/>
            <a:ext cx="10640695" cy="10287635"/>
            <a:chOff x="0" y="0"/>
            <a:chExt cx="10640695" cy="10287635"/>
          </a:xfrm>
        </p:grpSpPr>
        <p:sp>
          <p:nvSpPr>
            <p:cNvPr id="5" name="object 5"/>
            <p:cNvSpPr/>
            <p:nvPr/>
          </p:nvSpPr>
          <p:spPr>
            <a:xfrm>
              <a:off x="545676" y="3957171"/>
              <a:ext cx="10071100" cy="25400"/>
            </a:xfrm>
            <a:custGeom>
              <a:avLst/>
              <a:gdLst/>
              <a:ahLst/>
              <a:cxnLst/>
              <a:rect l="l" t="t" r="r" b="b"/>
              <a:pathLst>
                <a:path w="10071100" h="25400">
                  <a:moveTo>
                    <a:pt x="0" y="24803"/>
                  </a:moveTo>
                  <a:lnTo>
                    <a:pt x="10070738" y="0"/>
                  </a:lnTo>
                </a:path>
              </a:pathLst>
            </a:custGeom>
            <a:ln w="47624">
              <a:solidFill>
                <a:srgbClr val="BD947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7394152"/>
              <a:ext cx="2946400" cy="2892846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0" y="0"/>
              <a:ext cx="521970" cy="10287635"/>
            </a:xfrm>
            <a:custGeom>
              <a:avLst/>
              <a:gdLst/>
              <a:ahLst/>
              <a:cxnLst/>
              <a:rect l="l" t="t" r="r" b="b"/>
              <a:pathLst>
                <a:path w="521970" h="10287635">
                  <a:moveTo>
                    <a:pt x="521802" y="10287260"/>
                  </a:moveTo>
                  <a:lnTo>
                    <a:pt x="0" y="10287260"/>
                  </a:lnTo>
                  <a:lnTo>
                    <a:pt x="0" y="0"/>
                  </a:lnTo>
                  <a:lnTo>
                    <a:pt x="521802" y="0"/>
                  </a:lnTo>
                  <a:lnTo>
                    <a:pt x="521802" y="10287260"/>
                  </a:lnTo>
                  <a:close/>
                </a:path>
              </a:pathLst>
            </a:custGeom>
            <a:solidFill>
              <a:srgbClr val="A67D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172213" y="4233623"/>
            <a:ext cx="9000490" cy="2012314"/>
          </a:xfrm>
          <a:prstGeom prst="rect">
            <a:avLst/>
          </a:prstGeom>
        </p:spPr>
        <p:txBody>
          <a:bodyPr vert="horz" wrap="square" lIns="0" tIns="68580" rIns="0" bIns="0" rtlCol="0">
            <a:spAutoFit/>
          </a:bodyPr>
          <a:lstStyle/>
          <a:p>
            <a:pPr marL="12700" marR="5080">
              <a:lnSpc>
                <a:spcPts val="7650"/>
              </a:lnSpc>
              <a:spcBef>
                <a:spcPts val="540"/>
              </a:spcBef>
            </a:pPr>
            <a:r>
              <a:rPr sz="6650" spc="-135" dirty="0">
                <a:latin typeface="Verdana"/>
                <a:cs typeface="Verdana"/>
              </a:rPr>
              <a:t>Acompanhe</a:t>
            </a:r>
            <a:r>
              <a:rPr sz="6650" spc="-1350" dirty="0">
                <a:latin typeface="Verdana"/>
                <a:cs typeface="Verdana"/>
              </a:rPr>
              <a:t> </a:t>
            </a:r>
            <a:r>
              <a:rPr sz="6650" spc="215" dirty="0">
                <a:latin typeface="Verdana"/>
                <a:cs typeface="Verdana"/>
              </a:rPr>
              <a:t>um</a:t>
            </a:r>
            <a:r>
              <a:rPr sz="6650" spc="-1355" dirty="0">
                <a:latin typeface="Verdana"/>
                <a:cs typeface="Verdana"/>
              </a:rPr>
              <a:t> </a:t>
            </a:r>
            <a:r>
              <a:rPr sz="6650" spc="-40" dirty="0">
                <a:latin typeface="Verdana"/>
                <a:cs typeface="Verdana"/>
              </a:rPr>
              <a:t>pouco </a:t>
            </a:r>
            <a:r>
              <a:rPr sz="6650" spc="-60" dirty="0">
                <a:latin typeface="Verdana"/>
                <a:cs typeface="Verdana"/>
              </a:rPr>
              <a:t>da</a:t>
            </a:r>
            <a:r>
              <a:rPr sz="6650" spc="-1360" dirty="0">
                <a:latin typeface="Verdana"/>
                <a:cs typeface="Verdana"/>
              </a:rPr>
              <a:t> </a:t>
            </a:r>
            <a:r>
              <a:rPr sz="6650" spc="-345" dirty="0">
                <a:latin typeface="Verdana"/>
                <a:cs typeface="Verdana"/>
              </a:rPr>
              <a:t>nossa</a:t>
            </a:r>
            <a:r>
              <a:rPr sz="6650" spc="-1360" dirty="0">
                <a:latin typeface="Verdana"/>
                <a:cs typeface="Verdana"/>
              </a:rPr>
              <a:t> </a:t>
            </a:r>
            <a:r>
              <a:rPr sz="6650" spc="-459" dirty="0">
                <a:latin typeface="Verdana"/>
                <a:cs typeface="Verdana"/>
              </a:rPr>
              <a:t>t</a:t>
            </a:r>
            <a:r>
              <a:rPr sz="6650" spc="-495" dirty="0">
                <a:latin typeface="Verdana"/>
                <a:cs typeface="Verdana"/>
              </a:rPr>
              <a:t>r</a:t>
            </a:r>
            <a:r>
              <a:rPr sz="6650" spc="-475" dirty="0">
                <a:latin typeface="Verdana"/>
                <a:cs typeface="Verdana"/>
              </a:rPr>
              <a:t>a</a:t>
            </a:r>
            <a:r>
              <a:rPr sz="6650" spc="-570" dirty="0">
                <a:latin typeface="Verdana"/>
                <a:cs typeface="Verdana"/>
              </a:rPr>
              <a:t>j</a:t>
            </a:r>
            <a:r>
              <a:rPr sz="6650" spc="-465" dirty="0">
                <a:latin typeface="Verdana"/>
                <a:cs typeface="Verdana"/>
              </a:rPr>
              <a:t>e</a:t>
            </a:r>
            <a:r>
              <a:rPr sz="6650" spc="-459" dirty="0">
                <a:latin typeface="Verdana"/>
                <a:cs typeface="Verdana"/>
              </a:rPr>
              <a:t>t</a:t>
            </a:r>
            <a:r>
              <a:rPr sz="6650" spc="-455" dirty="0">
                <a:latin typeface="Verdana"/>
                <a:cs typeface="Verdana"/>
              </a:rPr>
              <a:t>ó</a:t>
            </a:r>
            <a:r>
              <a:rPr sz="6650" spc="-495" dirty="0">
                <a:latin typeface="Verdana"/>
                <a:cs typeface="Verdana"/>
              </a:rPr>
              <a:t>r</a:t>
            </a:r>
            <a:r>
              <a:rPr sz="6650" spc="-475" dirty="0">
                <a:latin typeface="Verdana"/>
                <a:cs typeface="Verdana"/>
              </a:rPr>
              <a:t>i</a:t>
            </a:r>
            <a:r>
              <a:rPr sz="6650" spc="-70" dirty="0">
                <a:latin typeface="Verdana"/>
                <a:cs typeface="Verdana"/>
              </a:rPr>
              <a:t>a</a:t>
            </a:r>
            <a:endParaRPr sz="665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8288000" cy="10287635"/>
            <a:chOff x="0" y="0"/>
            <a:chExt cx="18288000" cy="10287635"/>
          </a:xfrm>
        </p:grpSpPr>
        <p:sp>
          <p:nvSpPr>
            <p:cNvPr id="3" name="object 3"/>
            <p:cNvSpPr/>
            <p:nvPr/>
          </p:nvSpPr>
          <p:spPr>
            <a:xfrm>
              <a:off x="521802" y="0"/>
              <a:ext cx="17244695" cy="10287000"/>
            </a:xfrm>
            <a:custGeom>
              <a:avLst/>
              <a:gdLst/>
              <a:ahLst/>
              <a:cxnLst/>
              <a:rect l="l" t="t" r="r" b="b"/>
              <a:pathLst>
                <a:path w="17244695" h="10287000">
                  <a:moveTo>
                    <a:pt x="0" y="10286999"/>
                  </a:moveTo>
                  <a:lnTo>
                    <a:pt x="17244393" y="10286999"/>
                  </a:lnTo>
                  <a:lnTo>
                    <a:pt x="17244393" y="0"/>
                  </a:lnTo>
                  <a:lnTo>
                    <a:pt x="0" y="0"/>
                  </a:lnTo>
                  <a:lnTo>
                    <a:pt x="0" y="10286999"/>
                  </a:lnTo>
                  <a:close/>
                </a:path>
              </a:pathLst>
            </a:custGeom>
            <a:solidFill>
              <a:srgbClr val="ECECE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521970" cy="10287635"/>
            </a:xfrm>
            <a:custGeom>
              <a:avLst/>
              <a:gdLst/>
              <a:ahLst/>
              <a:cxnLst/>
              <a:rect l="l" t="t" r="r" b="b"/>
              <a:pathLst>
                <a:path w="521970" h="10287635">
                  <a:moveTo>
                    <a:pt x="521802" y="10287260"/>
                  </a:moveTo>
                  <a:lnTo>
                    <a:pt x="0" y="10287260"/>
                  </a:lnTo>
                  <a:lnTo>
                    <a:pt x="0" y="0"/>
                  </a:lnTo>
                  <a:lnTo>
                    <a:pt x="521802" y="0"/>
                  </a:lnTo>
                  <a:lnTo>
                    <a:pt x="521802" y="10287260"/>
                  </a:lnTo>
                  <a:close/>
                </a:path>
              </a:pathLst>
            </a:custGeom>
            <a:solidFill>
              <a:srgbClr val="A67D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28700" y="550769"/>
              <a:ext cx="3743324" cy="370522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898210" y="550769"/>
              <a:ext cx="4324349" cy="3705224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357111" y="550769"/>
              <a:ext cx="3819524" cy="3705224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3307527" y="550769"/>
              <a:ext cx="3952874" cy="3705224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28700" y="4353940"/>
              <a:ext cx="3743324" cy="3286124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898210" y="4379673"/>
              <a:ext cx="4457699" cy="3257549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487637" y="4379673"/>
              <a:ext cx="3686175" cy="3257549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3307527" y="4379673"/>
              <a:ext cx="3952874" cy="3257549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028700" y="7728576"/>
              <a:ext cx="3743324" cy="2558423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17766196" y="0"/>
              <a:ext cx="521970" cy="10287635"/>
            </a:xfrm>
            <a:custGeom>
              <a:avLst/>
              <a:gdLst/>
              <a:ahLst/>
              <a:cxnLst/>
              <a:rect l="l" t="t" r="r" b="b"/>
              <a:pathLst>
                <a:path w="521969" h="10287635">
                  <a:moveTo>
                    <a:pt x="521802" y="10287260"/>
                  </a:moveTo>
                  <a:lnTo>
                    <a:pt x="0" y="10287260"/>
                  </a:lnTo>
                  <a:lnTo>
                    <a:pt x="0" y="0"/>
                  </a:lnTo>
                  <a:lnTo>
                    <a:pt x="521802" y="0"/>
                  </a:lnTo>
                  <a:lnTo>
                    <a:pt x="521802" y="10287260"/>
                  </a:lnTo>
                  <a:close/>
                </a:path>
              </a:pathLst>
            </a:custGeom>
            <a:solidFill>
              <a:srgbClr val="A67D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973135" y="7760728"/>
              <a:ext cx="4381499" cy="2526271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9487637" y="7728576"/>
              <a:ext cx="3686175" cy="2558423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3307527" y="7760728"/>
              <a:ext cx="3952874" cy="252412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8288000" cy="10287635"/>
            <a:chOff x="0" y="0"/>
            <a:chExt cx="18288000" cy="10287635"/>
          </a:xfrm>
        </p:grpSpPr>
        <p:sp>
          <p:nvSpPr>
            <p:cNvPr id="3" name="object 3"/>
            <p:cNvSpPr/>
            <p:nvPr/>
          </p:nvSpPr>
          <p:spPr>
            <a:xfrm>
              <a:off x="521802" y="0"/>
              <a:ext cx="17766665" cy="10287000"/>
            </a:xfrm>
            <a:custGeom>
              <a:avLst/>
              <a:gdLst/>
              <a:ahLst/>
              <a:cxnLst/>
              <a:rect l="l" t="t" r="r" b="b"/>
              <a:pathLst>
                <a:path w="17766665" h="10287000">
                  <a:moveTo>
                    <a:pt x="0" y="10286999"/>
                  </a:moveTo>
                  <a:lnTo>
                    <a:pt x="17766195" y="10286999"/>
                  </a:lnTo>
                  <a:lnTo>
                    <a:pt x="17766195" y="0"/>
                  </a:lnTo>
                  <a:lnTo>
                    <a:pt x="0" y="0"/>
                  </a:lnTo>
                  <a:lnTo>
                    <a:pt x="0" y="10286999"/>
                  </a:lnTo>
                  <a:close/>
                </a:path>
              </a:pathLst>
            </a:custGeom>
            <a:solidFill>
              <a:srgbClr val="ECECE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521802" y="1028699"/>
              <a:ext cx="17766665" cy="509905"/>
            </a:xfrm>
            <a:custGeom>
              <a:avLst/>
              <a:gdLst/>
              <a:ahLst/>
              <a:cxnLst/>
              <a:rect l="l" t="t" r="r" b="b"/>
              <a:pathLst>
                <a:path w="17766665" h="509905">
                  <a:moveTo>
                    <a:pt x="0" y="509890"/>
                  </a:moveTo>
                  <a:lnTo>
                    <a:pt x="17766195" y="509890"/>
                  </a:lnTo>
                  <a:lnTo>
                    <a:pt x="17766195" y="0"/>
                  </a:lnTo>
                  <a:lnTo>
                    <a:pt x="0" y="0"/>
                  </a:lnTo>
                  <a:lnTo>
                    <a:pt x="0" y="509890"/>
                  </a:lnTo>
                  <a:close/>
                </a:path>
              </a:pathLst>
            </a:custGeom>
            <a:solidFill>
              <a:srgbClr val="BD9477">
                <a:alpha val="25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0"/>
              <a:ext cx="521970" cy="10287635"/>
            </a:xfrm>
            <a:custGeom>
              <a:avLst/>
              <a:gdLst/>
              <a:ahLst/>
              <a:cxnLst/>
              <a:rect l="l" t="t" r="r" b="b"/>
              <a:pathLst>
                <a:path w="521970" h="10287635">
                  <a:moveTo>
                    <a:pt x="521802" y="10287260"/>
                  </a:moveTo>
                  <a:lnTo>
                    <a:pt x="0" y="10287260"/>
                  </a:lnTo>
                  <a:lnTo>
                    <a:pt x="0" y="0"/>
                  </a:lnTo>
                  <a:lnTo>
                    <a:pt x="521802" y="0"/>
                  </a:lnTo>
                  <a:lnTo>
                    <a:pt x="521802" y="10287260"/>
                  </a:lnTo>
                  <a:close/>
                </a:path>
              </a:pathLst>
            </a:custGeom>
            <a:solidFill>
              <a:srgbClr val="A67D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341531" y="3395515"/>
              <a:ext cx="6075045" cy="594995"/>
            </a:xfrm>
            <a:custGeom>
              <a:avLst/>
              <a:gdLst/>
              <a:ahLst/>
              <a:cxnLst/>
              <a:rect l="l" t="t" r="r" b="b"/>
              <a:pathLst>
                <a:path w="6075045" h="594995">
                  <a:moveTo>
                    <a:pt x="5776987" y="594955"/>
                  </a:moveTo>
                  <a:lnTo>
                    <a:pt x="297477" y="594955"/>
                  </a:lnTo>
                  <a:lnTo>
                    <a:pt x="250661" y="591249"/>
                  </a:lnTo>
                  <a:lnTo>
                    <a:pt x="205418" y="580352"/>
                  </a:lnTo>
                  <a:lnTo>
                    <a:pt x="162550" y="562596"/>
                  </a:lnTo>
                  <a:lnTo>
                    <a:pt x="122854" y="538310"/>
                  </a:lnTo>
                  <a:lnTo>
                    <a:pt x="87129" y="507826"/>
                  </a:lnTo>
                  <a:lnTo>
                    <a:pt x="56645" y="472101"/>
                  </a:lnTo>
                  <a:lnTo>
                    <a:pt x="32359" y="432405"/>
                  </a:lnTo>
                  <a:lnTo>
                    <a:pt x="14602" y="389536"/>
                  </a:lnTo>
                  <a:lnTo>
                    <a:pt x="3705" y="344294"/>
                  </a:lnTo>
                  <a:lnTo>
                    <a:pt x="0" y="297477"/>
                  </a:lnTo>
                  <a:lnTo>
                    <a:pt x="3705" y="250661"/>
                  </a:lnTo>
                  <a:lnTo>
                    <a:pt x="14602" y="205418"/>
                  </a:lnTo>
                  <a:lnTo>
                    <a:pt x="32359" y="162550"/>
                  </a:lnTo>
                  <a:lnTo>
                    <a:pt x="56645" y="122854"/>
                  </a:lnTo>
                  <a:lnTo>
                    <a:pt x="87129" y="87129"/>
                  </a:lnTo>
                  <a:lnTo>
                    <a:pt x="122854" y="56645"/>
                  </a:lnTo>
                  <a:lnTo>
                    <a:pt x="162550" y="32359"/>
                  </a:lnTo>
                  <a:lnTo>
                    <a:pt x="205418" y="14602"/>
                  </a:lnTo>
                  <a:lnTo>
                    <a:pt x="250661" y="3705"/>
                  </a:lnTo>
                  <a:lnTo>
                    <a:pt x="297477" y="0"/>
                  </a:lnTo>
                  <a:lnTo>
                    <a:pt x="5776987" y="0"/>
                  </a:lnTo>
                  <a:lnTo>
                    <a:pt x="5823804" y="3705"/>
                  </a:lnTo>
                  <a:lnTo>
                    <a:pt x="5869046" y="14602"/>
                  </a:lnTo>
                  <a:lnTo>
                    <a:pt x="5911915" y="32359"/>
                  </a:lnTo>
                  <a:lnTo>
                    <a:pt x="5951611" y="56645"/>
                  </a:lnTo>
                  <a:lnTo>
                    <a:pt x="5987336" y="87129"/>
                  </a:lnTo>
                  <a:lnTo>
                    <a:pt x="6017820" y="122854"/>
                  </a:lnTo>
                  <a:lnTo>
                    <a:pt x="6042106" y="162550"/>
                  </a:lnTo>
                  <a:lnTo>
                    <a:pt x="6059862" y="205418"/>
                  </a:lnTo>
                  <a:lnTo>
                    <a:pt x="6070759" y="250661"/>
                  </a:lnTo>
                  <a:lnTo>
                    <a:pt x="6074465" y="297477"/>
                  </a:lnTo>
                  <a:lnTo>
                    <a:pt x="6070759" y="344294"/>
                  </a:lnTo>
                  <a:lnTo>
                    <a:pt x="6059862" y="389536"/>
                  </a:lnTo>
                  <a:lnTo>
                    <a:pt x="6042106" y="432405"/>
                  </a:lnTo>
                  <a:lnTo>
                    <a:pt x="6017820" y="472101"/>
                  </a:lnTo>
                  <a:lnTo>
                    <a:pt x="5987336" y="507826"/>
                  </a:lnTo>
                  <a:lnTo>
                    <a:pt x="5951611" y="538310"/>
                  </a:lnTo>
                  <a:lnTo>
                    <a:pt x="5911915" y="562596"/>
                  </a:lnTo>
                  <a:lnTo>
                    <a:pt x="5869046" y="580352"/>
                  </a:lnTo>
                  <a:lnTo>
                    <a:pt x="5823804" y="591249"/>
                  </a:lnTo>
                  <a:lnTo>
                    <a:pt x="5776987" y="594955"/>
                  </a:lnTo>
                  <a:close/>
                </a:path>
              </a:pathLst>
            </a:custGeom>
            <a:solidFill>
              <a:srgbClr val="BD9477">
                <a:alpha val="25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359596" y="3393627"/>
              <a:ext cx="4820285" cy="594995"/>
            </a:xfrm>
            <a:custGeom>
              <a:avLst/>
              <a:gdLst/>
              <a:ahLst/>
              <a:cxnLst/>
              <a:rect l="l" t="t" r="r" b="b"/>
              <a:pathLst>
                <a:path w="4820285" h="594995">
                  <a:moveTo>
                    <a:pt x="4523496" y="594955"/>
                  </a:moveTo>
                  <a:lnTo>
                    <a:pt x="297477" y="594955"/>
                  </a:lnTo>
                  <a:lnTo>
                    <a:pt x="250661" y="591249"/>
                  </a:lnTo>
                  <a:lnTo>
                    <a:pt x="205418" y="580353"/>
                  </a:lnTo>
                  <a:lnTo>
                    <a:pt x="162550" y="562596"/>
                  </a:lnTo>
                  <a:lnTo>
                    <a:pt x="122854" y="538310"/>
                  </a:lnTo>
                  <a:lnTo>
                    <a:pt x="87129" y="507826"/>
                  </a:lnTo>
                  <a:lnTo>
                    <a:pt x="56645" y="472101"/>
                  </a:lnTo>
                  <a:lnTo>
                    <a:pt x="32359" y="432405"/>
                  </a:lnTo>
                  <a:lnTo>
                    <a:pt x="14602" y="389536"/>
                  </a:lnTo>
                  <a:lnTo>
                    <a:pt x="3705" y="344294"/>
                  </a:lnTo>
                  <a:lnTo>
                    <a:pt x="0" y="297477"/>
                  </a:lnTo>
                  <a:lnTo>
                    <a:pt x="3705" y="250661"/>
                  </a:lnTo>
                  <a:lnTo>
                    <a:pt x="14602" y="205418"/>
                  </a:lnTo>
                  <a:lnTo>
                    <a:pt x="32359" y="162550"/>
                  </a:lnTo>
                  <a:lnTo>
                    <a:pt x="56645" y="122854"/>
                  </a:lnTo>
                  <a:lnTo>
                    <a:pt x="87129" y="87129"/>
                  </a:lnTo>
                  <a:lnTo>
                    <a:pt x="122854" y="56645"/>
                  </a:lnTo>
                  <a:lnTo>
                    <a:pt x="162550" y="32359"/>
                  </a:lnTo>
                  <a:lnTo>
                    <a:pt x="205418" y="14602"/>
                  </a:lnTo>
                  <a:lnTo>
                    <a:pt x="250661" y="3705"/>
                  </a:lnTo>
                  <a:lnTo>
                    <a:pt x="297477" y="0"/>
                  </a:lnTo>
                  <a:lnTo>
                    <a:pt x="4523496" y="0"/>
                  </a:lnTo>
                  <a:lnTo>
                    <a:pt x="4570313" y="3705"/>
                  </a:lnTo>
                  <a:lnTo>
                    <a:pt x="4615555" y="14602"/>
                  </a:lnTo>
                  <a:lnTo>
                    <a:pt x="4658423" y="32359"/>
                  </a:lnTo>
                  <a:lnTo>
                    <a:pt x="4698120" y="56645"/>
                  </a:lnTo>
                  <a:lnTo>
                    <a:pt x="4733844" y="87129"/>
                  </a:lnTo>
                  <a:lnTo>
                    <a:pt x="4764328" y="122854"/>
                  </a:lnTo>
                  <a:lnTo>
                    <a:pt x="4788614" y="162550"/>
                  </a:lnTo>
                  <a:lnTo>
                    <a:pt x="4806371" y="205418"/>
                  </a:lnTo>
                  <a:lnTo>
                    <a:pt x="4817268" y="250661"/>
                  </a:lnTo>
                  <a:lnTo>
                    <a:pt x="4820069" y="286054"/>
                  </a:lnTo>
                  <a:lnTo>
                    <a:pt x="4820069" y="308900"/>
                  </a:lnTo>
                  <a:lnTo>
                    <a:pt x="4806371" y="389536"/>
                  </a:lnTo>
                  <a:lnTo>
                    <a:pt x="4788614" y="432405"/>
                  </a:lnTo>
                  <a:lnTo>
                    <a:pt x="4764328" y="472101"/>
                  </a:lnTo>
                  <a:lnTo>
                    <a:pt x="4733844" y="507826"/>
                  </a:lnTo>
                  <a:lnTo>
                    <a:pt x="4698120" y="538310"/>
                  </a:lnTo>
                  <a:lnTo>
                    <a:pt x="4658423" y="562596"/>
                  </a:lnTo>
                  <a:lnTo>
                    <a:pt x="4615555" y="580353"/>
                  </a:lnTo>
                  <a:lnTo>
                    <a:pt x="4570313" y="591249"/>
                  </a:lnTo>
                  <a:lnTo>
                    <a:pt x="4523496" y="594955"/>
                  </a:lnTo>
                  <a:close/>
                </a:path>
              </a:pathLst>
            </a:custGeom>
            <a:solidFill>
              <a:srgbClr val="BD947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451070" y="3498055"/>
              <a:ext cx="386080" cy="386080"/>
            </a:xfrm>
            <a:custGeom>
              <a:avLst/>
              <a:gdLst/>
              <a:ahLst/>
              <a:cxnLst/>
              <a:rect l="l" t="t" r="r" b="b"/>
              <a:pathLst>
                <a:path w="386080" h="386079">
                  <a:moveTo>
                    <a:pt x="0" y="193030"/>
                  </a:moveTo>
                  <a:lnTo>
                    <a:pt x="5106" y="148822"/>
                  </a:lnTo>
                  <a:lnTo>
                    <a:pt x="19648" y="108212"/>
                  </a:lnTo>
                  <a:lnTo>
                    <a:pt x="42458" y="72368"/>
                  </a:lnTo>
                  <a:lnTo>
                    <a:pt x="72368" y="42458"/>
                  </a:lnTo>
                  <a:lnTo>
                    <a:pt x="108212" y="19648"/>
                  </a:lnTo>
                  <a:lnTo>
                    <a:pt x="148822" y="5106"/>
                  </a:lnTo>
                  <a:lnTo>
                    <a:pt x="192478" y="63"/>
                  </a:lnTo>
                  <a:lnTo>
                    <a:pt x="193030" y="0"/>
                  </a:lnTo>
                  <a:lnTo>
                    <a:pt x="237238" y="5106"/>
                  </a:lnTo>
                  <a:lnTo>
                    <a:pt x="277847" y="19648"/>
                  </a:lnTo>
                  <a:lnTo>
                    <a:pt x="313691" y="42458"/>
                  </a:lnTo>
                  <a:lnTo>
                    <a:pt x="343601" y="72368"/>
                  </a:lnTo>
                  <a:lnTo>
                    <a:pt x="366411" y="108212"/>
                  </a:lnTo>
                  <a:lnTo>
                    <a:pt x="380953" y="148822"/>
                  </a:lnTo>
                  <a:lnTo>
                    <a:pt x="386060" y="193030"/>
                  </a:lnTo>
                  <a:lnTo>
                    <a:pt x="380953" y="237238"/>
                  </a:lnTo>
                  <a:lnTo>
                    <a:pt x="366411" y="277847"/>
                  </a:lnTo>
                  <a:lnTo>
                    <a:pt x="343601" y="313691"/>
                  </a:lnTo>
                  <a:lnTo>
                    <a:pt x="313691" y="343601"/>
                  </a:lnTo>
                  <a:lnTo>
                    <a:pt x="304849" y="349228"/>
                  </a:lnTo>
                  <a:lnTo>
                    <a:pt x="304849" y="185791"/>
                  </a:lnTo>
                  <a:lnTo>
                    <a:pt x="217779" y="98652"/>
                  </a:lnTo>
                  <a:lnTo>
                    <a:pt x="209024" y="98652"/>
                  </a:lnTo>
                  <a:lnTo>
                    <a:pt x="203646" y="104029"/>
                  </a:lnTo>
                  <a:lnTo>
                    <a:pt x="198269" y="109475"/>
                  </a:lnTo>
                  <a:lnTo>
                    <a:pt x="198269" y="176346"/>
                  </a:lnTo>
                  <a:lnTo>
                    <a:pt x="88724" y="176346"/>
                  </a:lnTo>
                  <a:lnTo>
                    <a:pt x="82520" y="182551"/>
                  </a:lnTo>
                  <a:lnTo>
                    <a:pt x="82520" y="350061"/>
                  </a:lnTo>
                  <a:lnTo>
                    <a:pt x="72368" y="343601"/>
                  </a:lnTo>
                  <a:lnTo>
                    <a:pt x="42458" y="313691"/>
                  </a:lnTo>
                  <a:lnTo>
                    <a:pt x="19648" y="277847"/>
                  </a:lnTo>
                  <a:lnTo>
                    <a:pt x="5106" y="237238"/>
                  </a:lnTo>
                  <a:lnTo>
                    <a:pt x="0" y="193030"/>
                  </a:lnTo>
                  <a:close/>
                </a:path>
                <a:path w="386080" h="386079">
                  <a:moveTo>
                    <a:pt x="192478" y="385996"/>
                  </a:moveTo>
                  <a:lnTo>
                    <a:pt x="192478" y="276584"/>
                  </a:lnTo>
                  <a:lnTo>
                    <a:pt x="197855" y="282030"/>
                  </a:lnTo>
                  <a:lnTo>
                    <a:pt x="200544" y="284719"/>
                  </a:lnTo>
                  <a:lnTo>
                    <a:pt x="204060" y="286029"/>
                  </a:lnTo>
                  <a:lnTo>
                    <a:pt x="211161" y="286029"/>
                  </a:lnTo>
                  <a:lnTo>
                    <a:pt x="214677" y="284719"/>
                  </a:lnTo>
                  <a:lnTo>
                    <a:pt x="304849" y="194477"/>
                  </a:lnTo>
                  <a:lnTo>
                    <a:pt x="304849" y="349228"/>
                  </a:lnTo>
                  <a:lnTo>
                    <a:pt x="277847" y="366411"/>
                  </a:lnTo>
                  <a:lnTo>
                    <a:pt x="237238" y="380953"/>
                  </a:lnTo>
                  <a:lnTo>
                    <a:pt x="193030" y="386060"/>
                  </a:lnTo>
                  <a:lnTo>
                    <a:pt x="192478" y="385996"/>
                  </a:lnTo>
                  <a:close/>
                </a:path>
                <a:path w="386080" h="386079">
                  <a:moveTo>
                    <a:pt x="198269" y="176346"/>
                  </a:moveTo>
                  <a:lnTo>
                    <a:pt x="198269" y="118161"/>
                  </a:lnTo>
                  <a:lnTo>
                    <a:pt x="256454" y="176346"/>
                  </a:lnTo>
                  <a:lnTo>
                    <a:pt x="198269" y="176346"/>
                  </a:lnTo>
                  <a:close/>
                </a:path>
                <a:path w="386080" h="386079">
                  <a:moveTo>
                    <a:pt x="82520" y="350061"/>
                  </a:moveTo>
                  <a:lnTo>
                    <a:pt x="82520" y="197717"/>
                  </a:lnTo>
                  <a:lnTo>
                    <a:pt x="88724" y="203922"/>
                  </a:lnTo>
                  <a:lnTo>
                    <a:pt x="256454" y="203922"/>
                  </a:lnTo>
                  <a:lnTo>
                    <a:pt x="192478" y="267898"/>
                  </a:lnTo>
                  <a:lnTo>
                    <a:pt x="192478" y="385996"/>
                  </a:lnTo>
                  <a:lnTo>
                    <a:pt x="148822" y="380953"/>
                  </a:lnTo>
                  <a:lnTo>
                    <a:pt x="108212" y="366411"/>
                  </a:lnTo>
                  <a:lnTo>
                    <a:pt x="82520" y="35006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433005" y="5251709"/>
              <a:ext cx="6075045" cy="594995"/>
            </a:xfrm>
            <a:custGeom>
              <a:avLst/>
              <a:gdLst/>
              <a:ahLst/>
              <a:cxnLst/>
              <a:rect l="l" t="t" r="r" b="b"/>
              <a:pathLst>
                <a:path w="6075045" h="594995">
                  <a:moveTo>
                    <a:pt x="5776987" y="594955"/>
                  </a:moveTo>
                  <a:lnTo>
                    <a:pt x="297477" y="594955"/>
                  </a:lnTo>
                  <a:lnTo>
                    <a:pt x="250661" y="591249"/>
                  </a:lnTo>
                  <a:lnTo>
                    <a:pt x="205418" y="580352"/>
                  </a:lnTo>
                  <a:lnTo>
                    <a:pt x="162550" y="562596"/>
                  </a:lnTo>
                  <a:lnTo>
                    <a:pt x="122854" y="538310"/>
                  </a:lnTo>
                  <a:lnTo>
                    <a:pt x="87129" y="507826"/>
                  </a:lnTo>
                  <a:lnTo>
                    <a:pt x="56645" y="472101"/>
                  </a:lnTo>
                  <a:lnTo>
                    <a:pt x="32359" y="432405"/>
                  </a:lnTo>
                  <a:lnTo>
                    <a:pt x="14602" y="389536"/>
                  </a:lnTo>
                  <a:lnTo>
                    <a:pt x="3705" y="344294"/>
                  </a:lnTo>
                  <a:lnTo>
                    <a:pt x="0" y="297477"/>
                  </a:lnTo>
                  <a:lnTo>
                    <a:pt x="3705" y="250661"/>
                  </a:lnTo>
                  <a:lnTo>
                    <a:pt x="14602" y="205418"/>
                  </a:lnTo>
                  <a:lnTo>
                    <a:pt x="32359" y="162550"/>
                  </a:lnTo>
                  <a:lnTo>
                    <a:pt x="56645" y="122854"/>
                  </a:lnTo>
                  <a:lnTo>
                    <a:pt x="87129" y="87129"/>
                  </a:lnTo>
                  <a:lnTo>
                    <a:pt x="122854" y="56645"/>
                  </a:lnTo>
                  <a:lnTo>
                    <a:pt x="162550" y="32359"/>
                  </a:lnTo>
                  <a:lnTo>
                    <a:pt x="205418" y="14602"/>
                  </a:lnTo>
                  <a:lnTo>
                    <a:pt x="250661" y="3705"/>
                  </a:lnTo>
                  <a:lnTo>
                    <a:pt x="297477" y="0"/>
                  </a:lnTo>
                  <a:lnTo>
                    <a:pt x="5776987" y="0"/>
                  </a:lnTo>
                  <a:lnTo>
                    <a:pt x="5823804" y="3705"/>
                  </a:lnTo>
                  <a:lnTo>
                    <a:pt x="5869046" y="14602"/>
                  </a:lnTo>
                  <a:lnTo>
                    <a:pt x="5911915" y="32359"/>
                  </a:lnTo>
                  <a:lnTo>
                    <a:pt x="5951611" y="56645"/>
                  </a:lnTo>
                  <a:lnTo>
                    <a:pt x="5987336" y="87129"/>
                  </a:lnTo>
                  <a:lnTo>
                    <a:pt x="6017820" y="122854"/>
                  </a:lnTo>
                  <a:lnTo>
                    <a:pt x="6042106" y="162550"/>
                  </a:lnTo>
                  <a:lnTo>
                    <a:pt x="6059862" y="205418"/>
                  </a:lnTo>
                  <a:lnTo>
                    <a:pt x="6070759" y="250661"/>
                  </a:lnTo>
                  <a:lnTo>
                    <a:pt x="6074465" y="297477"/>
                  </a:lnTo>
                  <a:lnTo>
                    <a:pt x="6070759" y="344294"/>
                  </a:lnTo>
                  <a:lnTo>
                    <a:pt x="6059862" y="389536"/>
                  </a:lnTo>
                  <a:lnTo>
                    <a:pt x="6042106" y="432405"/>
                  </a:lnTo>
                  <a:lnTo>
                    <a:pt x="6017820" y="472101"/>
                  </a:lnTo>
                  <a:lnTo>
                    <a:pt x="5987336" y="507826"/>
                  </a:lnTo>
                  <a:lnTo>
                    <a:pt x="5951611" y="538310"/>
                  </a:lnTo>
                  <a:lnTo>
                    <a:pt x="5911915" y="562596"/>
                  </a:lnTo>
                  <a:lnTo>
                    <a:pt x="5869046" y="580352"/>
                  </a:lnTo>
                  <a:lnTo>
                    <a:pt x="5823804" y="591249"/>
                  </a:lnTo>
                  <a:lnTo>
                    <a:pt x="5776987" y="594955"/>
                  </a:lnTo>
                  <a:close/>
                </a:path>
              </a:pathLst>
            </a:custGeom>
            <a:solidFill>
              <a:srgbClr val="BD9477">
                <a:alpha val="25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451070" y="5249822"/>
              <a:ext cx="4820285" cy="594995"/>
            </a:xfrm>
            <a:custGeom>
              <a:avLst/>
              <a:gdLst/>
              <a:ahLst/>
              <a:cxnLst/>
              <a:rect l="l" t="t" r="r" b="b"/>
              <a:pathLst>
                <a:path w="4820285" h="594995">
                  <a:moveTo>
                    <a:pt x="4523496" y="594955"/>
                  </a:moveTo>
                  <a:lnTo>
                    <a:pt x="297477" y="594955"/>
                  </a:lnTo>
                  <a:lnTo>
                    <a:pt x="250661" y="591249"/>
                  </a:lnTo>
                  <a:lnTo>
                    <a:pt x="205418" y="580353"/>
                  </a:lnTo>
                  <a:lnTo>
                    <a:pt x="162550" y="562596"/>
                  </a:lnTo>
                  <a:lnTo>
                    <a:pt x="122853" y="538310"/>
                  </a:lnTo>
                  <a:lnTo>
                    <a:pt x="87129" y="507826"/>
                  </a:lnTo>
                  <a:lnTo>
                    <a:pt x="56645" y="472101"/>
                  </a:lnTo>
                  <a:lnTo>
                    <a:pt x="32359" y="432405"/>
                  </a:lnTo>
                  <a:lnTo>
                    <a:pt x="14602" y="389536"/>
                  </a:lnTo>
                  <a:lnTo>
                    <a:pt x="3705" y="344294"/>
                  </a:lnTo>
                  <a:lnTo>
                    <a:pt x="0" y="297477"/>
                  </a:lnTo>
                  <a:lnTo>
                    <a:pt x="3705" y="250660"/>
                  </a:lnTo>
                  <a:lnTo>
                    <a:pt x="14602" y="205418"/>
                  </a:lnTo>
                  <a:lnTo>
                    <a:pt x="32359" y="162550"/>
                  </a:lnTo>
                  <a:lnTo>
                    <a:pt x="56645" y="122854"/>
                  </a:lnTo>
                  <a:lnTo>
                    <a:pt x="87129" y="87129"/>
                  </a:lnTo>
                  <a:lnTo>
                    <a:pt x="122853" y="56645"/>
                  </a:lnTo>
                  <a:lnTo>
                    <a:pt x="162550" y="32359"/>
                  </a:lnTo>
                  <a:lnTo>
                    <a:pt x="205418" y="14602"/>
                  </a:lnTo>
                  <a:lnTo>
                    <a:pt x="250661" y="3705"/>
                  </a:lnTo>
                  <a:lnTo>
                    <a:pt x="297477" y="0"/>
                  </a:lnTo>
                  <a:lnTo>
                    <a:pt x="4523496" y="0"/>
                  </a:lnTo>
                  <a:lnTo>
                    <a:pt x="4570312" y="3705"/>
                  </a:lnTo>
                  <a:lnTo>
                    <a:pt x="4615555" y="14602"/>
                  </a:lnTo>
                  <a:lnTo>
                    <a:pt x="4658423" y="32359"/>
                  </a:lnTo>
                  <a:lnTo>
                    <a:pt x="4698119" y="56645"/>
                  </a:lnTo>
                  <a:lnTo>
                    <a:pt x="4733844" y="87129"/>
                  </a:lnTo>
                  <a:lnTo>
                    <a:pt x="4764328" y="122854"/>
                  </a:lnTo>
                  <a:lnTo>
                    <a:pt x="4788614" y="162550"/>
                  </a:lnTo>
                  <a:lnTo>
                    <a:pt x="4806371" y="205418"/>
                  </a:lnTo>
                  <a:lnTo>
                    <a:pt x="4817267" y="250660"/>
                  </a:lnTo>
                  <a:lnTo>
                    <a:pt x="4820069" y="286057"/>
                  </a:lnTo>
                  <a:lnTo>
                    <a:pt x="4820069" y="308897"/>
                  </a:lnTo>
                  <a:lnTo>
                    <a:pt x="4806371" y="389536"/>
                  </a:lnTo>
                  <a:lnTo>
                    <a:pt x="4788614" y="432405"/>
                  </a:lnTo>
                  <a:lnTo>
                    <a:pt x="4764328" y="472101"/>
                  </a:lnTo>
                  <a:lnTo>
                    <a:pt x="4733844" y="507826"/>
                  </a:lnTo>
                  <a:lnTo>
                    <a:pt x="4698119" y="538310"/>
                  </a:lnTo>
                  <a:lnTo>
                    <a:pt x="4658423" y="562596"/>
                  </a:lnTo>
                  <a:lnTo>
                    <a:pt x="4615555" y="580353"/>
                  </a:lnTo>
                  <a:lnTo>
                    <a:pt x="4570312" y="591249"/>
                  </a:lnTo>
                  <a:lnTo>
                    <a:pt x="4523496" y="594955"/>
                  </a:lnTo>
                  <a:close/>
                </a:path>
              </a:pathLst>
            </a:custGeom>
            <a:solidFill>
              <a:srgbClr val="BD947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542544" y="5354249"/>
              <a:ext cx="386080" cy="386080"/>
            </a:xfrm>
            <a:custGeom>
              <a:avLst/>
              <a:gdLst/>
              <a:ahLst/>
              <a:cxnLst/>
              <a:rect l="l" t="t" r="r" b="b"/>
              <a:pathLst>
                <a:path w="386080" h="386079">
                  <a:moveTo>
                    <a:pt x="0" y="193030"/>
                  </a:moveTo>
                  <a:lnTo>
                    <a:pt x="5106" y="148822"/>
                  </a:lnTo>
                  <a:lnTo>
                    <a:pt x="19648" y="108212"/>
                  </a:lnTo>
                  <a:lnTo>
                    <a:pt x="42458" y="72368"/>
                  </a:lnTo>
                  <a:lnTo>
                    <a:pt x="72368" y="42458"/>
                  </a:lnTo>
                  <a:lnTo>
                    <a:pt x="108212" y="19648"/>
                  </a:lnTo>
                  <a:lnTo>
                    <a:pt x="148822" y="5106"/>
                  </a:lnTo>
                  <a:lnTo>
                    <a:pt x="192478" y="63"/>
                  </a:lnTo>
                  <a:lnTo>
                    <a:pt x="193030" y="0"/>
                  </a:lnTo>
                  <a:lnTo>
                    <a:pt x="237238" y="5106"/>
                  </a:lnTo>
                  <a:lnTo>
                    <a:pt x="277847" y="19648"/>
                  </a:lnTo>
                  <a:lnTo>
                    <a:pt x="313691" y="42458"/>
                  </a:lnTo>
                  <a:lnTo>
                    <a:pt x="343601" y="72368"/>
                  </a:lnTo>
                  <a:lnTo>
                    <a:pt x="366411" y="108212"/>
                  </a:lnTo>
                  <a:lnTo>
                    <a:pt x="380953" y="148822"/>
                  </a:lnTo>
                  <a:lnTo>
                    <a:pt x="386060" y="193030"/>
                  </a:lnTo>
                  <a:lnTo>
                    <a:pt x="380953" y="237238"/>
                  </a:lnTo>
                  <a:lnTo>
                    <a:pt x="366411" y="277847"/>
                  </a:lnTo>
                  <a:lnTo>
                    <a:pt x="343601" y="313691"/>
                  </a:lnTo>
                  <a:lnTo>
                    <a:pt x="313691" y="343601"/>
                  </a:lnTo>
                  <a:lnTo>
                    <a:pt x="304849" y="349228"/>
                  </a:lnTo>
                  <a:lnTo>
                    <a:pt x="304849" y="185791"/>
                  </a:lnTo>
                  <a:lnTo>
                    <a:pt x="217779" y="98652"/>
                  </a:lnTo>
                  <a:lnTo>
                    <a:pt x="209024" y="98652"/>
                  </a:lnTo>
                  <a:lnTo>
                    <a:pt x="203646" y="104029"/>
                  </a:lnTo>
                  <a:lnTo>
                    <a:pt x="198269" y="109475"/>
                  </a:lnTo>
                  <a:lnTo>
                    <a:pt x="198269" y="176346"/>
                  </a:lnTo>
                  <a:lnTo>
                    <a:pt x="88724" y="176346"/>
                  </a:lnTo>
                  <a:lnTo>
                    <a:pt x="82520" y="182551"/>
                  </a:lnTo>
                  <a:lnTo>
                    <a:pt x="82520" y="350061"/>
                  </a:lnTo>
                  <a:lnTo>
                    <a:pt x="72368" y="343601"/>
                  </a:lnTo>
                  <a:lnTo>
                    <a:pt x="42458" y="313691"/>
                  </a:lnTo>
                  <a:lnTo>
                    <a:pt x="19648" y="277847"/>
                  </a:lnTo>
                  <a:lnTo>
                    <a:pt x="5106" y="237238"/>
                  </a:lnTo>
                  <a:lnTo>
                    <a:pt x="0" y="193030"/>
                  </a:lnTo>
                  <a:close/>
                </a:path>
                <a:path w="386080" h="386079">
                  <a:moveTo>
                    <a:pt x="192478" y="385996"/>
                  </a:moveTo>
                  <a:lnTo>
                    <a:pt x="192478" y="276584"/>
                  </a:lnTo>
                  <a:lnTo>
                    <a:pt x="197855" y="282030"/>
                  </a:lnTo>
                  <a:lnTo>
                    <a:pt x="200544" y="284719"/>
                  </a:lnTo>
                  <a:lnTo>
                    <a:pt x="204060" y="286029"/>
                  </a:lnTo>
                  <a:lnTo>
                    <a:pt x="211161" y="286029"/>
                  </a:lnTo>
                  <a:lnTo>
                    <a:pt x="214677" y="284719"/>
                  </a:lnTo>
                  <a:lnTo>
                    <a:pt x="304849" y="194477"/>
                  </a:lnTo>
                  <a:lnTo>
                    <a:pt x="304849" y="349228"/>
                  </a:lnTo>
                  <a:lnTo>
                    <a:pt x="277847" y="366411"/>
                  </a:lnTo>
                  <a:lnTo>
                    <a:pt x="237238" y="380953"/>
                  </a:lnTo>
                  <a:lnTo>
                    <a:pt x="193030" y="386060"/>
                  </a:lnTo>
                  <a:lnTo>
                    <a:pt x="192478" y="385996"/>
                  </a:lnTo>
                  <a:close/>
                </a:path>
                <a:path w="386080" h="386079">
                  <a:moveTo>
                    <a:pt x="198269" y="176346"/>
                  </a:moveTo>
                  <a:lnTo>
                    <a:pt x="198269" y="118161"/>
                  </a:lnTo>
                  <a:lnTo>
                    <a:pt x="256454" y="176346"/>
                  </a:lnTo>
                  <a:lnTo>
                    <a:pt x="198269" y="176346"/>
                  </a:lnTo>
                  <a:close/>
                </a:path>
                <a:path w="386080" h="386079">
                  <a:moveTo>
                    <a:pt x="82520" y="350061"/>
                  </a:moveTo>
                  <a:lnTo>
                    <a:pt x="82520" y="197717"/>
                  </a:lnTo>
                  <a:lnTo>
                    <a:pt x="88724" y="203922"/>
                  </a:lnTo>
                  <a:lnTo>
                    <a:pt x="256454" y="203922"/>
                  </a:lnTo>
                  <a:lnTo>
                    <a:pt x="192478" y="267898"/>
                  </a:lnTo>
                  <a:lnTo>
                    <a:pt x="192478" y="385996"/>
                  </a:lnTo>
                  <a:lnTo>
                    <a:pt x="148822" y="380953"/>
                  </a:lnTo>
                  <a:lnTo>
                    <a:pt x="108212" y="366411"/>
                  </a:lnTo>
                  <a:lnTo>
                    <a:pt x="82520" y="35006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1796062" y="824942"/>
              <a:ext cx="4886960" cy="8839200"/>
            </a:xfrm>
            <a:custGeom>
              <a:avLst/>
              <a:gdLst/>
              <a:ahLst/>
              <a:cxnLst/>
              <a:rect l="l" t="t" r="r" b="b"/>
              <a:pathLst>
                <a:path w="4886959" h="8839200">
                  <a:moveTo>
                    <a:pt x="4337137" y="8826500"/>
                  </a:moveTo>
                  <a:lnTo>
                    <a:pt x="525723" y="8826500"/>
                  </a:lnTo>
                  <a:lnTo>
                    <a:pt x="445812" y="8801100"/>
                  </a:lnTo>
                  <a:lnTo>
                    <a:pt x="407676" y="8775700"/>
                  </a:lnTo>
                  <a:lnTo>
                    <a:pt x="370886" y="8763000"/>
                  </a:lnTo>
                  <a:lnTo>
                    <a:pt x="335545" y="8737600"/>
                  </a:lnTo>
                  <a:lnTo>
                    <a:pt x="301752" y="8699500"/>
                  </a:lnTo>
                  <a:lnTo>
                    <a:pt x="269609" y="8674100"/>
                  </a:lnTo>
                  <a:lnTo>
                    <a:pt x="239216" y="8648700"/>
                  </a:lnTo>
                  <a:lnTo>
                    <a:pt x="210675" y="8610600"/>
                  </a:lnTo>
                  <a:lnTo>
                    <a:pt x="184086" y="8572500"/>
                  </a:lnTo>
                  <a:lnTo>
                    <a:pt x="159551" y="8534400"/>
                  </a:lnTo>
                  <a:lnTo>
                    <a:pt x="137170" y="8496300"/>
                  </a:lnTo>
                  <a:lnTo>
                    <a:pt x="117044" y="8445500"/>
                  </a:lnTo>
                  <a:lnTo>
                    <a:pt x="99274" y="8407400"/>
                  </a:lnTo>
                  <a:lnTo>
                    <a:pt x="83961" y="8356600"/>
                  </a:lnTo>
                  <a:lnTo>
                    <a:pt x="71206" y="8318500"/>
                  </a:lnTo>
                  <a:lnTo>
                    <a:pt x="61110" y="8267700"/>
                  </a:lnTo>
                  <a:lnTo>
                    <a:pt x="53774" y="8216900"/>
                  </a:lnTo>
                  <a:lnTo>
                    <a:pt x="49298" y="8166100"/>
                  </a:lnTo>
                  <a:lnTo>
                    <a:pt x="47783" y="8115300"/>
                  </a:lnTo>
                  <a:lnTo>
                    <a:pt x="47783" y="3606800"/>
                  </a:lnTo>
                  <a:lnTo>
                    <a:pt x="28787" y="3594100"/>
                  </a:lnTo>
                  <a:lnTo>
                    <a:pt x="13643" y="3581400"/>
                  </a:lnTo>
                  <a:lnTo>
                    <a:pt x="3623" y="3568700"/>
                  </a:lnTo>
                  <a:lnTo>
                    <a:pt x="0" y="3543300"/>
                  </a:lnTo>
                  <a:lnTo>
                    <a:pt x="0" y="3086100"/>
                  </a:lnTo>
                  <a:lnTo>
                    <a:pt x="3623" y="3060700"/>
                  </a:lnTo>
                  <a:lnTo>
                    <a:pt x="13643" y="3048000"/>
                  </a:lnTo>
                  <a:lnTo>
                    <a:pt x="28788" y="3035300"/>
                  </a:lnTo>
                  <a:lnTo>
                    <a:pt x="47783" y="3022600"/>
                  </a:lnTo>
                  <a:lnTo>
                    <a:pt x="47783" y="2832100"/>
                  </a:lnTo>
                  <a:lnTo>
                    <a:pt x="28787" y="2819400"/>
                  </a:lnTo>
                  <a:lnTo>
                    <a:pt x="13643" y="2806700"/>
                  </a:lnTo>
                  <a:lnTo>
                    <a:pt x="3623" y="2794000"/>
                  </a:lnTo>
                  <a:lnTo>
                    <a:pt x="0" y="2768600"/>
                  </a:lnTo>
                  <a:lnTo>
                    <a:pt x="0" y="2311400"/>
                  </a:lnTo>
                  <a:lnTo>
                    <a:pt x="3623" y="2286000"/>
                  </a:lnTo>
                  <a:lnTo>
                    <a:pt x="13643" y="2273300"/>
                  </a:lnTo>
                  <a:lnTo>
                    <a:pt x="28788" y="2260600"/>
                  </a:lnTo>
                  <a:lnTo>
                    <a:pt x="47783" y="2247900"/>
                  </a:lnTo>
                  <a:lnTo>
                    <a:pt x="47783" y="1955800"/>
                  </a:lnTo>
                  <a:lnTo>
                    <a:pt x="28787" y="1955800"/>
                  </a:lnTo>
                  <a:lnTo>
                    <a:pt x="13643" y="1943100"/>
                  </a:lnTo>
                  <a:lnTo>
                    <a:pt x="3623" y="1917700"/>
                  </a:lnTo>
                  <a:lnTo>
                    <a:pt x="0" y="1905000"/>
                  </a:lnTo>
                  <a:lnTo>
                    <a:pt x="0" y="1625600"/>
                  </a:lnTo>
                  <a:lnTo>
                    <a:pt x="3623" y="1612900"/>
                  </a:lnTo>
                  <a:lnTo>
                    <a:pt x="13643" y="1587500"/>
                  </a:lnTo>
                  <a:lnTo>
                    <a:pt x="28788" y="1574800"/>
                  </a:lnTo>
                  <a:lnTo>
                    <a:pt x="47783" y="1574800"/>
                  </a:lnTo>
                  <a:lnTo>
                    <a:pt x="47783" y="723900"/>
                  </a:lnTo>
                  <a:lnTo>
                    <a:pt x="49298" y="673100"/>
                  </a:lnTo>
                  <a:lnTo>
                    <a:pt x="53774" y="622300"/>
                  </a:lnTo>
                  <a:lnTo>
                    <a:pt x="61110" y="571500"/>
                  </a:lnTo>
                  <a:lnTo>
                    <a:pt x="71207" y="520700"/>
                  </a:lnTo>
                  <a:lnTo>
                    <a:pt x="83962" y="469900"/>
                  </a:lnTo>
                  <a:lnTo>
                    <a:pt x="99275" y="431800"/>
                  </a:lnTo>
                  <a:lnTo>
                    <a:pt x="117045" y="381000"/>
                  </a:lnTo>
                  <a:lnTo>
                    <a:pt x="137171" y="342900"/>
                  </a:lnTo>
                  <a:lnTo>
                    <a:pt x="159552" y="304800"/>
                  </a:lnTo>
                  <a:lnTo>
                    <a:pt x="184088" y="266700"/>
                  </a:lnTo>
                  <a:lnTo>
                    <a:pt x="210676" y="228600"/>
                  </a:lnTo>
                  <a:lnTo>
                    <a:pt x="239218" y="190500"/>
                  </a:lnTo>
                  <a:lnTo>
                    <a:pt x="269610" y="152400"/>
                  </a:lnTo>
                  <a:lnTo>
                    <a:pt x="301753" y="127000"/>
                  </a:lnTo>
                  <a:lnTo>
                    <a:pt x="335546" y="101600"/>
                  </a:lnTo>
                  <a:lnTo>
                    <a:pt x="370888" y="76200"/>
                  </a:lnTo>
                  <a:lnTo>
                    <a:pt x="407677" y="50800"/>
                  </a:lnTo>
                  <a:lnTo>
                    <a:pt x="445814" y="38100"/>
                  </a:lnTo>
                  <a:lnTo>
                    <a:pt x="485196" y="25400"/>
                  </a:lnTo>
                  <a:lnTo>
                    <a:pt x="567295" y="0"/>
                  </a:lnTo>
                  <a:lnTo>
                    <a:pt x="4295568" y="0"/>
                  </a:lnTo>
                  <a:lnTo>
                    <a:pt x="4377669" y="25400"/>
                  </a:lnTo>
                  <a:lnTo>
                    <a:pt x="4417051" y="38100"/>
                  </a:lnTo>
                  <a:lnTo>
                    <a:pt x="4455188" y="50800"/>
                  </a:lnTo>
                  <a:lnTo>
                    <a:pt x="4491978" y="76200"/>
                  </a:lnTo>
                  <a:lnTo>
                    <a:pt x="4527319" y="101600"/>
                  </a:lnTo>
                  <a:lnTo>
                    <a:pt x="4561112" y="127000"/>
                  </a:lnTo>
                  <a:lnTo>
                    <a:pt x="4593255" y="152400"/>
                  </a:lnTo>
                  <a:lnTo>
                    <a:pt x="4613517" y="177800"/>
                  </a:lnTo>
                  <a:lnTo>
                    <a:pt x="2400387" y="177800"/>
                  </a:lnTo>
                  <a:lnTo>
                    <a:pt x="2396347" y="190500"/>
                  </a:lnTo>
                  <a:lnTo>
                    <a:pt x="2385152" y="190500"/>
                  </a:lnTo>
                  <a:lnTo>
                    <a:pt x="2378642" y="203200"/>
                  </a:lnTo>
                  <a:lnTo>
                    <a:pt x="2375737" y="203200"/>
                  </a:lnTo>
                  <a:lnTo>
                    <a:pt x="2370622" y="215900"/>
                  </a:lnTo>
                  <a:lnTo>
                    <a:pt x="2368463" y="215900"/>
                  </a:lnTo>
                  <a:lnTo>
                    <a:pt x="2364940" y="228600"/>
                  </a:lnTo>
                  <a:lnTo>
                    <a:pt x="2363611" y="228600"/>
                  </a:lnTo>
                  <a:lnTo>
                    <a:pt x="2361815" y="241300"/>
                  </a:lnTo>
                  <a:lnTo>
                    <a:pt x="2361366" y="241300"/>
                  </a:lnTo>
                  <a:lnTo>
                    <a:pt x="2361366" y="254000"/>
                  </a:lnTo>
                  <a:lnTo>
                    <a:pt x="2361815" y="254000"/>
                  </a:lnTo>
                  <a:lnTo>
                    <a:pt x="2363611" y="266700"/>
                  </a:lnTo>
                  <a:lnTo>
                    <a:pt x="2364940" y="266700"/>
                  </a:lnTo>
                  <a:lnTo>
                    <a:pt x="2368463" y="279400"/>
                  </a:lnTo>
                  <a:lnTo>
                    <a:pt x="2370622" y="279400"/>
                  </a:lnTo>
                  <a:lnTo>
                    <a:pt x="2375737" y="292100"/>
                  </a:lnTo>
                  <a:lnTo>
                    <a:pt x="2378643" y="292100"/>
                  </a:lnTo>
                  <a:lnTo>
                    <a:pt x="2385152" y="304800"/>
                  </a:lnTo>
                  <a:lnTo>
                    <a:pt x="2400387" y="304800"/>
                  </a:lnTo>
                  <a:lnTo>
                    <a:pt x="2408892" y="317500"/>
                  </a:lnTo>
                  <a:lnTo>
                    <a:pt x="4710772" y="317500"/>
                  </a:lnTo>
                  <a:lnTo>
                    <a:pt x="4725693" y="342900"/>
                  </a:lnTo>
                  <a:lnTo>
                    <a:pt x="4745818" y="381000"/>
                  </a:lnTo>
                  <a:lnTo>
                    <a:pt x="4763588" y="431800"/>
                  </a:lnTo>
                  <a:lnTo>
                    <a:pt x="4773796" y="457200"/>
                  </a:lnTo>
                  <a:lnTo>
                    <a:pt x="1465398" y="457200"/>
                  </a:lnTo>
                  <a:lnTo>
                    <a:pt x="1455830" y="469900"/>
                  </a:lnTo>
                  <a:lnTo>
                    <a:pt x="1442674" y="469900"/>
                  </a:lnTo>
                  <a:lnTo>
                    <a:pt x="1438690" y="482600"/>
                  </a:lnTo>
                  <a:lnTo>
                    <a:pt x="1428098" y="482600"/>
                  </a:lnTo>
                  <a:lnTo>
                    <a:pt x="1422344" y="495300"/>
                  </a:lnTo>
                  <a:lnTo>
                    <a:pt x="1419915" y="495300"/>
                  </a:lnTo>
                  <a:lnTo>
                    <a:pt x="1415952" y="508000"/>
                  </a:lnTo>
                  <a:lnTo>
                    <a:pt x="1414456" y="520700"/>
                  </a:lnTo>
                  <a:lnTo>
                    <a:pt x="1412435" y="520700"/>
                  </a:lnTo>
                  <a:lnTo>
                    <a:pt x="1411930" y="533400"/>
                  </a:lnTo>
                  <a:lnTo>
                    <a:pt x="1411930" y="546100"/>
                  </a:lnTo>
                  <a:lnTo>
                    <a:pt x="1412435" y="546100"/>
                  </a:lnTo>
                  <a:lnTo>
                    <a:pt x="1414456" y="558800"/>
                  </a:lnTo>
                  <a:lnTo>
                    <a:pt x="1415952" y="558800"/>
                  </a:lnTo>
                  <a:lnTo>
                    <a:pt x="1419915" y="571500"/>
                  </a:lnTo>
                  <a:lnTo>
                    <a:pt x="1422344" y="571500"/>
                  </a:lnTo>
                  <a:lnTo>
                    <a:pt x="1428098" y="584200"/>
                  </a:lnTo>
                  <a:lnTo>
                    <a:pt x="1431367" y="584200"/>
                  </a:lnTo>
                  <a:lnTo>
                    <a:pt x="1438690" y="596900"/>
                  </a:lnTo>
                  <a:lnTo>
                    <a:pt x="1442674" y="596900"/>
                  </a:lnTo>
                  <a:lnTo>
                    <a:pt x="1451284" y="609600"/>
                  </a:lnTo>
                  <a:lnTo>
                    <a:pt x="4807253" y="609600"/>
                  </a:lnTo>
                  <a:lnTo>
                    <a:pt x="4809088" y="622300"/>
                  </a:lnTo>
                  <a:lnTo>
                    <a:pt x="4813563" y="673100"/>
                  </a:lnTo>
                  <a:lnTo>
                    <a:pt x="4815078" y="723900"/>
                  </a:lnTo>
                  <a:lnTo>
                    <a:pt x="4815078" y="990600"/>
                  </a:lnTo>
                  <a:lnTo>
                    <a:pt x="160434" y="990600"/>
                  </a:lnTo>
                  <a:lnTo>
                    <a:pt x="160434" y="7848600"/>
                  </a:lnTo>
                  <a:lnTo>
                    <a:pt x="4815078" y="7848600"/>
                  </a:lnTo>
                  <a:lnTo>
                    <a:pt x="4815078" y="8001000"/>
                  </a:lnTo>
                  <a:lnTo>
                    <a:pt x="2414487" y="8001000"/>
                  </a:lnTo>
                  <a:lnTo>
                    <a:pt x="2406013" y="8013700"/>
                  </a:lnTo>
                  <a:lnTo>
                    <a:pt x="2339179" y="8013700"/>
                  </a:lnTo>
                  <a:lnTo>
                    <a:pt x="2331020" y="8026400"/>
                  </a:lnTo>
                  <a:lnTo>
                    <a:pt x="2306936" y="8026400"/>
                  </a:lnTo>
                  <a:lnTo>
                    <a:pt x="2299049" y="8039100"/>
                  </a:lnTo>
                  <a:lnTo>
                    <a:pt x="2275892" y="8039100"/>
                  </a:lnTo>
                  <a:lnTo>
                    <a:pt x="2268352" y="8051800"/>
                  </a:lnTo>
                  <a:lnTo>
                    <a:pt x="2253575" y="8051800"/>
                  </a:lnTo>
                  <a:lnTo>
                    <a:pt x="2246347" y="8064500"/>
                  </a:lnTo>
                  <a:lnTo>
                    <a:pt x="2232221" y="8064500"/>
                  </a:lnTo>
                  <a:lnTo>
                    <a:pt x="2225341" y="8077200"/>
                  </a:lnTo>
                  <a:lnTo>
                    <a:pt x="2218584" y="8077200"/>
                  </a:lnTo>
                  <a:lnTo>
                    <a:pt x="2211952" y="8089900"/>
                  </a:lnTo>
                  <a:lnTo>
                    <a:pt x="2199092" y="8089900"/>
                  </a:lnTo>
                  <a:lnTo>
                    <a:pt x="2192872" y="8102600"/>
                  </a:lnTo>
                  <a:lnTo>
                    <a:pt x="2186792" y="8102600"/>
                  </a:lnTo>
                  <a:lnTo>
                    <a:pt x="2180859" y="8115300"/>
                  </a:lnTo>
                  <a:lnTo>
                    <a:pt x="2175081" y="8115300"/>
                  </a:lnTo>
                  <a:lnTo>
                    <a:pt x="2169457" y="8128000"/>
                  </a:lnTo>
                  <a:lnTo>
                    <a:pt x="2163988" y="8128000"/>
                  </a:lnTo>
                  <a:lnTo>
                    <a:pt x="2158680" y="8140700"/>
                  </a:lnTo>
                  <a:lnTo>
                    <a:pt x="2153539" y="8140700"/>
                  </a:lnTo>
                  <a:lnTo>
                    <a:pt x="2148566" y="8153400"/>
                  </a:lnTo>
                  <a:lnTo>
                    <a:pt x="2143760" y="8166100"/>
                  </a:lnTo>
                  <a:lnTo>
                    <a:pt x="2139128" y="8166100"/>
                  </a:lnTo>
                  <a:lnTo>
                    <a:pt x="2134674" y="8178800"/>
                  </a:lnTo>
                  <a:lnTo>
                    <a:pt x="2130399" y="8178800"/>
                  </a:lnTo>
                  <a:lnTo>
                    <a:pt x="2126303" y="8191500"/>
                  </a:lnTo>
                  <a:lnTo>
                    <a:pt x="2122391" y="8191500"/>
                  </a:lnTo>
                  <a:lnTo>
                    <a:pt x="2118667" y="8204200"/>
                  </a:lnTo>
                  <a:lnTo>
                    <a:pt x="2115132" y="8216900"/>
                  </a:lnTo>
                  <a:lnTo>
                    <a:pt x="2111785" y="8216900"/>
                  </a:lnTo>
                  <a:lnTo>
                    <a:pt x="2108631" y="8229600"/>
                  </a:lnTo>
                  <a:lnTo>
                    <a:pt x="2105673" y="8242300"/>
                  </a:lnTo>
                  <a:lnTo>
                    <a:pt x="2102911" y="8242300"/>
                  </a:lnTo>
                  <a:lnTo>
                    <a:pt x="2100346" y="8255000"/>
                  </a:lnTo>
                  <a:lnTo>
                    <a:pt x="2097980" y="8255000"/>
                  </a:lnTo>
                  <a:lnTo>
                    <a:pt x="2095816" y="8267700"/>
                  </a:lnTo>
                  <a:lnTo>
                    <a:pt x="2093855" y="8280400"/>
                  </a:lnTo>
                  <a:lnTo>
                    <a:pt x="2092095" y="8280400"/>
                  </a:lnTo>
                  <a:lnTo>
                    <a:pt x="2090540" y="8293100"/>
                  </a:lnTo>
                  <a:lnTo>
                    <a:pt x="2089192" y="8305800"/>
                  </a:lnTo>
                  <a:lnTo>
                    <a:pt x="2088049" y="8305800"/>
                  </a:lnTo>
                  <a:lnTo>
                    <a:pt x="2087113" y="8318500"/>
                  </a:lnTo>
                  <a:lnTo>
                    <a:pt x="2086385" y="8331200"/>
                  </a:lnTo>
                  <a:lnTo>
                    <a:pt x="2085864" y="8331200"/>
                  </a:lnTo>
                  <a:lnTo>
                    <a:pt x="2085552" y="8343900"/>
                  </a:lnTo>
                  <a:lnTo>
                    <a:pt x="2085552" y="8356600"/>
                  </a:lnTo>
                  <a:lnTo>
                    <a:pt x="2085865" y="8369300"/>
                  </a:lnTo>
                  <a:lnTo>
                    <a:pt x="2086385" y="8382000"/>
                  </a:lnTo>
                  <a:lnTo>
                    <a:pt x="2087114" y="8382000"/>
                  </a:lnTo>
                  <a:lnTo>
                    <a:pt x="2088050" y="8394700"/>
                  </a:lnTo>
                  <a:lnTo>
                    <a:pt x="2089193" y="8407400"/>
                  </a:lnTo>
                  <a:lnTo>
                    <a:pt x="2090542" y="8407400"/>
                  </a:lnTo>
                  <a:lnTo>
                    <a:pt x="2092097" y="8420100"/>
                  </a:lnTo>
                  <a:lnTo>
                    <a:pt x="2093856" y="8432800"/>
                  </a:lnTo>
                  <a:lnTo>
                    <a:pt x="2095817" y="8432800"/>
                  </a:lnTo>
                  <a:lnTo>
                    <a:pt x="2097981" y="8445500"/>
                  </a:lnTo>
                  <a:lnTo>
                    <a:pt x="2100348" y="8458200"/>
                  </a:lnTo>
                  <a:lnTo>
                    <a:pt x="2102913" y="8458200"/>
                  </a:lnTo>
                  <a:lnTo>
                    <a:pt x="2105675" y="8470900"/>
                  </a:lnTo>
                  <a:lnTo>
                    <a:pt x="2108633" y="8470900"/>
                  </a:lnTo>
                  <a:lnTo>
                    <a:pt x="2111787" y="8483600"/>
                  </a:lnTo>
                  <a:lnTo>
                    <a:pt x="2115134" y="8496300"/>
                  </a:lnTo>
                  <a:lnTo>
                    <a:pt x="2118669" y="8496300"/>
                  </a:lnTo>
                  <a:lnTo>
                    <a:pt x="2122393" y="8509000"/>
                  </a:lnTo>
                  <a:lnTo>
                    <a:pt x="2126306" y="8521700"/>
                  </a:lnTo>
                  <a:lnTo>
                    <a:pt x="2130402" y="8521700"/>
                  </a:lnTo>
                  <a:lnTo>
                    <a:pt x="2134676" y="8534400"/>
                  </a:lnTo>
                  <a:lnTo>
                    <a:pt x="2139130" y="8534400"/>
                  </a:lnTo>
                  <a:lnTo>
                    <a:pt x="2143762" y="8547100"/>
                  </a:lnTo>
                  <a:lnTo>
                    <a:pt x="2148568" y="8547100"/>
                  </a:lnTo>
                  <a:lnTo>
                    <a:pt x="2153542" y="8559800"/>
                  </a:lnTo>
                  <a:lnTo>
                    <a:pt x="2158682" y="8559800"/>
                  </a:lnTo>
                  <a:lnTo>
                    <a:pt x="2163991" y="8572500"/>
                  </a:lnTo>
                  <a:lnTo>
                    <a:pt x="2169460" y="8572500"/>
                  </a:lnTo>
                  <a:lnTo>
                    <a:pt x="2175083" y="8585200"/>
                  </a:lnTo>
                  <a:lnTo>
                    <a:pt x="2180862" y="8585200"/>
                  </a:lnTo>
                  <a:lnTo>
                    <a:pt x="2186794" y="8597900"/>
                  </a:lnTo>
                  <a:lnTo>
                    <a:pt x="2192874" y="8597900"/>
                  </a:lnTo>
                  <a:lnTo>
                    <a:pt x="2199095" y="8610600"/>
                  </a:lnTo>
                  <a:lnTo>
                    <a:pt x="2205455" y="8610600"/>
                  </a:lnTo>
                  <a:lnTo>
                    <a:pt x="2211955" y="8623300"/>
                  </a:lnTo>
                  <a:lnTo>
                    <a:pt x="2218587" y="8623300"/>
                  </a:lnTo>
                  <a:lnTo>
                    <a:pt x="2225343" y="8636000"/>
                  </a:lnTo>
                  <a:lnTo>
                    <a:pt x="2239229" y="8636000"/>
                  </a:lnTo>
                  <a:lnTo>
                    <a:pt x="2246350" y="8648700"/>
                  </a:lnTo>
                  <a:lnTo>
                    <a:pt x="2260912" y="8648700"/>
                  </a:lnTo>
                  <a:lnTo>
                    <a:pt x="2268354" y="8661400"/>
                  </a:lnTo>
                  <a:lnTo>
                    <a:pt x="2283524" y="8661400"/>
                  </a:lnTo>
                  <a:lnTo>
                    <a:pt x="2291243" y="8674100"/>
                  </a:lnTo>
                  <a:lnTo>
                    <a:pt x="2314896" y="8674100"/>
                  </a:lnTo>
                  <a:lnTo>
                    <a:pt x="2322924" y="8686800"/>
                  </a:lnTo>
                  <a:lnTo>
                    <a:pt x="2363961" y="8686800"/>
                  </a:lnTo>
                  <a:lnTo>
                    <a:pt x="2372312" y="8699500"/>
                  </a:lnTo>
                  <a:lnTo>
                    <a:pt x="4561108" y="8699500"/>
                  </a:lnTo>
                  <a:lnTo>
                    <a:pt x="4527315" y="8737600"/>
                  </a:lnTo>
                  <a:lnTo>
                    <a:pt x="4491973" y="8763000"/>
                  </a:lnTo>
                  <a:lnTo>
                    <a:pt x="4455184" y="8775700"/>
                  </a:lnTo>
                  <a:lnTo>
                    <a:pt x="4417047" y="8801100"/>
                  </a:lnTo>
                  <a:lnTo>
                    <a:pt x="4337137" y="8826500"/>
                  </a:lnTo>
                  <a:close/>
                </a:path>
                <a:path w="4886959" h="8839200">
                  <a:moveTo>
                    <a:pt x="4710772" y="317500"/>
                  </a:moveTo>
                  <a:lnTo>
                    <a:pt x="2454039" y="317500"/>
                  </a:lnTo>
                  <a:lnTo>
                    <a:pt x="2462544" y="304800"/>
                  </a:lnTo>
                  <a:lnTo>
                    <a:pt x="2477779" y="304800"/>
                  </a:lnTo>
                  <a:lnTo>
                    <a:pt x="2484289" y="292100"/>
                  </a:lnTo>
                  <a:lnTo>
                    <a:pt x="2487195" y="292100"/>
                  </a:lnTo>
                  <a:lnTo>
                    <a:pt x="2492309" y="279400"/>
                  </a:lnTo>
                  <a:lnTo>
                    <a:pt x="2494468" y="279400"/>
                  </a:lnTo>
                  <a:lnTo>
                    <a:pt x="2497991" y="266700"/>
                  </a:lnTo>
                  <a:lnTo>
                    <a:pt x="2499320" y="266700"/>
                  </a:lnTo>
                  <a:lnTo>
                    <a:pt x="2501116" y="254000"/>
                  </a:lnTo>
                  <a:lnTo>
                    <a:pt x="2501565" y="254000"/>
                  </a:lnTo>
                  <a:lnTo>
                    <a:pt x="2501565" y="241300"/>
                  </a:lnTo>
                  <a:lnTo>
                    <a:pt x="2501116" y="241300"/>
                  </a:lnTo>
                  <a:lnTo>
                    <a:pt x="2499320" y="228600"/>
                  </a:lnTo>
                  <a:lnTo>
                    <a:pt x="2497991" y="228600"/>
                  </a:lnTo>
                  <a:lnTo>
                    <a:pt x="2494468" y="215900"/>
                  </a:lnTo>
                  <a:lnTo>
                    <a:pt x="2492309" y="215900"/>
                  </a:lnTo>
                  <a:lnTo>
                    <a:pt x="2487195" y="203200"/>
                  </a:lnTo>
                  <a:lnTo>
                    <a:pt x="2484289" y="203200"/>
                  </a:lnTo>
                  <a:lnTo>
                    <a:pt x="2477779" y="190500"/>
                  </a:lnTo>
                  <a:lnTo>
                    <a:pt x="2466584" y="190500"/>
                  </a:lnTo>
                  <a:lnTo>
                    <a:pt x="2462544" y="177800"/>
                  </a:lnTo>
                  <a:lnTo>
                    <a:pt x="4613517" y="177800"/>
                  </a:lnTo>
                  <a:lnTo>
                    <a:pt x="4623648" y="190500"/>
                  </a:lnTo>
                  <a:lnTo>
                    <a:pt x="4652188" y="228600"/>
                  </a:lnTo>
                  <a:lnTo>
                    <a:pt x="4678777" y="266700"/>
                  </a:lnTo>
                  <a:lnTo>
                    <a:pt x="4703312" y="304800"/>
                  </a:lnTo>
                  <a:lnTo>
                    <a:pt x="4710772" y="317500"/>
                  </a:lnTo>
                  <a:close/>
                </a:path>
                <a:path w="4886959" h="8839200">
                  <a:moveTo>
                    <a:pt x="1958506" y="584200"/>
                  </a:moveTo>
                  <a:lnTo>
                    <a:pt x="1553488" y="584200"/>
                  </a:lnTo>
                  <a:lnTo>
                    <a:pt x="1559241" y="571500"/>
                  </a:lnTo>
                  <a:lnTo>
                    <a:pt x="1561671" y="571500"/>
                  </a:lnTo>
                  <a:lnTo>
                    <a:pt x="1565634" y="558800"/>
                  </a:lnTo>
                  <a:lnTo>
                    <a:pt x="1567130" y="558800"/>
                  </a:lnTo>
                  <a:lnTo>
                    <a:pt x="1569150" y="546100"/>
                  </a:lnTo>
                  <a:lnTo>
                    <a:pt x="1569655" y="546100"/>
                  </a:lnTo>
                  <a:lnTo>
                    <a:pt x="1569655" y="533400"/>
                  </a:lnTo>
                  <a:lnTo>
                    <a:pt x="1569150" y="520700"/>
                  </a:lnTo>
                  <a:lnTo>
                    <a:pt x="1567130" y="520700"/>
                  </a:lnTo>
                  <a:lnTo>
                    <a:pt x="1565634" y="508000"/>
                  </a:lnTo>
                  <a:lnTo>
                    <a:pt x="1561671" y="495300"/>
                  </a:lnTo>
                  <a:lnTo>
                    <a:pt x="1559241" y="495300"/>
                  </a:lnTo>
                  <a:lnTo>
                    <a:pt x="1553488" y="482600"/>
                  </a:lnTo>
                  <a:lnTo>
                    <a:pt x="1542896" y="482600"/>
                  </a:lnTo>
                  <a:lnTo>
                    <a:pt x="1538912" y="469900"/>
                  </a:lnTo>
                  <a:lnTo>
                    <a:pt x="1525756" y="469900"/>
                  </a:lnTo>
                  <a:lnTo>
                    <a:pt x="1516188" y="457200"/>
                  </a:lnTo>
                  <a:lnTo>
                    <a:pt x="4773796" y="457200"/>
                  </a:lnTo>
                  <a:lnTo>
                    <a:pt x="4778900" y="469900"/>
                  </a:lnTo>
                  <a:lnTo>
                    <a:pt x="4788466" y="508000"/>
                  </a:lnTo>
                  <a:lnTo>
                    <a:pt x="1958506" y="508000"/>
                  </a:lnTo>
                  <a:lnTo>
                    <a:pt x="1947629" y="520700"/>
                  </a:lnTo>
                  <a:lnTo>
                    <a:pt x="1940307" y="533400"/>
                  </a:lnTo>
                  <a:lnTo>
                    <a:pt x="1937626" y="546100"/>
                  </a:lnTo>
                  <a:lnTo>
                    <a:pt x="1940307" y="558800"/>
                  </a:lnTo>
                  <a:lnTo>
                    <a:pt x="1947629" y="571500"/>
                  </a:lnTo>
                  <a:lnTo>
                    <a:pt x="1958506" y="584200"/>
                  </a:lnTo>
                  <a:close/>
                </a:path>
                <a:path w="4886959" h="8839200">
                  <a:moveTo>
                    <a:pt x="4807253" y="609600"/>
                  </a:moveTo>
                  <a:lnTo>
                    <a:pt x="1530301" y="609600"/>
                  </a:lnTo>
                  <a:lnTo>
                    <a:pt x="1538912" y="596900"/>
                  </a:lnTo>
                  <a:lnTo>
                    <a:pt x="1542896" y="596900"/>
                  </a:lnTo>
                  <a:lnTo>
                    <a:pt x="1550219" y="584200"/>
                  </a:lnTo>
                  <a:lnTo>
                    <a:pt x="2927873" y="584200"/>
                  </a:lnTo>
                  <a:lnTo>
                    <a:pt x="2938750" y="571500"/>
                  </a:lnTo>
                  <a:lnTo>
                    <a:pt x="2946072" y="558800"/>
                  </a:lnTo>
                  <a:lnTo>
                    <a:pt x="2948753" y="546100"/>
                  </a:lnTo>
                  <a:lnTo>
                    <a:pt x="2946072" y="533400"/>
                  </a:lnTo>
                  <a:lnTo>
                    <a:pt x="2938750" y="520700"/>
                  </a:lnTo>
                  <a:lnTo>
                    <a:pt x="2927873" y="508000"/>
                  </a:lnTo>
                  <a:lnTo>
                    <a:pt x="4788466" y="508000"/>
                  </a:lnTo>
                  <a:lnTo>
                    <a:pt x="4791655" y="520700"/>
                  </a:lnTo>
                  <a:lnTo>
                    <a:pt x="4801751" y="571500"/>
                  </a:lnTo>
                  <a:lnTo>
                    <a:pt x="4807253" y="609600"/>
                  </a:lnTo>
                  <a:close/>
                </a:path>
                <a:path w="4886959" h="8839200">
                  <a:moveTo>
                    <a:pt x="4815078" y="7848600"/>
                  </a:moveTo>
                  <a:lnTo>
                    <a:pt x="4702568" y="7848600"/>
                  </a:lnTo>
                  <a:lnTo>
                    <a:pt x="4702568" y="990600"/>
                  </a:lnTo>
                  <a:lnTo>
                    <a:pt x="4815078" y="990600"/>
                  </a:lnTo>
                  <a:lnTo>
                    <a:pt x="4815078" y="2247900"/>
                  </a:lnTo>
                  <a:lnTo>
                    <a:pt x="4826565" y="2247900"/>
                  </a:lnTo>
                  <a:lnTo>
                    <a:pt x="4849879" y="2260600"/>
                  </a:lnTo>
                  <a:lnTo>
                    <a:pt x="4868878" y="2273300"/>
                  </a:lnTo>
                  <a:lnTo>
                    <a:pt x="4881666" y="2286000"/>
                  </a:lnTo>
                  <a:lnTo>
                    <a:pt x="4886350" y="2311400"/>
                  </a:lnTo>
                  <a:lnTo>
                    <a:pt x="4886350" y="2768600"/>
                  </a:lnTo>
                  <a:lnTo>
                    <a:pt x="4881666" y="2794000"/>
                  </a:lnTo>
                  <a:lnTo>
                    <a:pt x="4868877" y="2806700"/>
                  </a:lnTo>
                  <a:lnTo>
                    <a:pt x="4849879" y="2819400"/>
                  </a:lnTo>
                  <a:lnTo>
                    <a:pt x="4826565" y="2832100"/>
                  </a:lnTo>
                  <a:lnTo>
                    <a:pt x="4815078" y="2832100"/>
                  </a:lnTo>
                  <a:lnTo>
                    <a:pt x="4815078" y="7848600"/>
                  </a:lnTo>
                  <a:close/>
                </a:path>
                <a:path w="4886959" h="8839200">
                  <a:moveTo>
                    <a:pt x="4561108" y="8699500"/>
                  </a:moveTo>
                  <a:lnTo>
                    <a:pt x="2490619" y="8699500"/>
                  </a:lnTo>
                  <a:lnTo>
                    <a:pt x="2498971" y="8686800"/>
                  </a:lnTo>
                  <a:lnTo>
                    <a:pt x="2540008" y="8686800"/>
                  </a:lnTo>
                  <a:lnTo>
                    <a:pt x="2548036" y="8674100"/>
                  </a:lnTo>
                  <a:lnTo>
                    <a:pt x="2571690" y="8674100"/>
                  </a:lnTo>
                  <a:lnTo>
                    <a:pt x="2579408" y="8661400"/>
                  </a:lnTo>
                  <a:lnTo>
                    <a:pt x="2594578" y="8661400"/>
                  </a:lnTo>
                  <a:lnTo>
                    <a:pt x="2602020" y="8648700"/>
                  </a:lnTo>
                  <a:lnTo>
                    <a:pt x="2616583" y="8648700"/>
                  </a:lnTo>
                  <a:lnTo>
                    <a:pt x="2623704" y="8636000"/>
                  </a:lnTo>
                  <a:lnTo>
                    <a:pt x="2637590" y="8636000"/>
                  </a:lnTo>
                  <a:lnTo>
                    <a:pt x="2644346" y="8623300"/>
                  </a:lnTo>
                  <a:lnTo>
                    <a:pt x="2650978" y="8623300"/>
                  </a:lnTo>
                  <a:lnTo>
                    <a:pt x="2657478" y="8610600"/>
                  </a:lnTo>
                  <a:lnTo>
                    <a:pt x="2663838" y="8610600"/>
                  </a:lnTo>
                  <a:lnTo>
                    <a:pt x="2670058" y="8597900"/>
                  </a:lnTo>
                  <a:lnTo>
                    <a:pt x="2676139" y="8597900"/>
                  </a:lnTo>
                  <a:lnTo>
                    <a:pt x="2682071" y="8585200"/>
                  </a:lnTo>
                  <a:lnTo>
                    <a:pt x="2687849" y="8585200"/>
                  </a:lnTo>
                  <a:lnTo>
                    <a:pt x="2693473" y="8572500"/>
                  </a:lnTo>
                  <a:lnTo>
                    <a:pt x="2698942" y="8572500"/>
                  </a:lnTo>
                  <a:lnTo>
                    <a:pt x="2704250" y="8559800"/>
                  </a:lnTo>
                  <a:lnTo>
                    <a:pt x="2709391" y="8559800"/>
                  </a:lnTo>
                  <a:lnTo>
                    <a:pt x="2714364" y="8547100"/>
                  </a:lnTo>
                  <a:lnTo>
                    <a:pt x="2719170" y="8547100"/>
                  </a:lnTo>
                  <a:lnTo>
                    <a:pt x="2723803" y="8534400"/>
                  </a:lnTo>
                  <a:lnTo>
                    <a:pt x="2728256" y="8534400"/>
                  </a:lnTo>
                  <a:lnTo>
                    <a:pt x="2732531" y="8521700"/>
                  </a:lnTo>
                  <a:lnTo>
                    <a:pt x="2736627" y="8521700"/>
                  </a:lnTo>
                  <a:lnTo>
                    <a:pt x="2740539" y="8509000"/>
                  </a:lnTo>
                  <a:lnTo>
                    <a:pt x="2744263" y="8496300"/>
                  </a:lnTo>
                  <a:lnTo>
                    <a:pt x="2747798" y="8496300"/>
                  </a:lnTo>
                  <a:lnTo>
                    <a:pt x="2751145" y="8483600"/>
                  </a:lnTo>
                  <a:lnTo>
                    <a:pt x="2754300" y="8470900"/>
                  </a:lnTo>
                  <a:lnTo>
                    <a:pt x="2757258" y="8470900"/>
                  </a:lnTo>
                  <a:lnTo>
                    <a:pt x="2760019" y="8458200"/>
                  </a:lnTo>
                  <a:lnTo>
                    <a:pt x="2762584" y="8458200"/>
                  </a:lnTo>
                  <a:lnTo>
                    <a:pt x="2764951" y="8445500"/>
                  </a:lnTo>
                  <a:lnTo>
                    <a:pt x="2767114" y="8432800"/>
                  </a:lnTo>
                  <a:lnTo>
                    <a:pt x="2769076" y="8432800"/>
                  </a:lnTo>
                  <a:lnTo>
                    <a:pt x="2770835" y="8420100"/>
                  </a:lnTo>
                  <a:lnTo>
                    <a:pt x="2772390" y="8407400"/>
                  </a:lnTo>
                  <a:lnTo>
                    <a:pt x="2773739" y="8407400"/>
                  </a:lnTo>
                  <a:lnTo>
                    <a:pt x="2774881" y="8394700"/>
                  </a:lnTo>
                  <a:lnTo>
                    <a:pt x="2775817" y="8382000"/>
                  </a:lnTo>
                  <a:lnTo>
                    <a:pt x="2776546" y="8382000"/>
                  </a:lnTo>
                  <a:lnTo>
                    <a:pt x="2777067" y="8369300"/>
                  </a:lnTo>
                  <a:lnTo>
                    <a:pt x="2777379" y="8356600"/>
                  </a:lnTo>
                  <a:lnTo>
                    <a:pt x="2777378" y="8343900"/>
                  </a:lnTo>
                  <a:lnTo>
                    <a:pt x="2777066" y="8331200"/>
                  </a:lnTo>
                  <a:lnTo>
                    <a:pt x="2776545" y="8331200"/>
                  </a:lnTo>
                  <a:lnTo>
                    <a:pt x="2775817" y="8318500"/>
                  </a:lnTo>
                  <a:lnTo>
                    <a:pt x="2774881" y="8305800"/>
                  </a:lnTo>
                  <a:lnTo>
                    <a:pt x="2773738" y="8305800"/>
                  </a:lnTo>
                  <a:lnTo>
                    <a:pt x="2772389" y="8293100"/>
                  </a:lnTo>
                  <a:lnTo>
                    <a:pt x="2770834" y="8280400"/>
                  </a:lnTo>
                  <a:lnTo>
                    <a:pt x="2769075" y="8280400"/>
                  </a:lnTo>
                  <a:lnTo>
                    <a:pt x="2767113" y="8267700"/>
                  </a:lnTo>
                  <a:lnTo>
                    <a:pt x="2764950" y="8255000"/>
                  </a:lnTo>
                  <a:lnTo>
                    <a:pt x="2762584" y="8255000"/>
                  </a:lnTo>
                  <a:lnTo>
                    <a:pt x="2760018" y="8242300"/>
                  </a:lnTo>
                  <a:lnTo>
                    <a:pt x="2757256" y="8242300"/>
                  </a:lnTo>
                  <a:lnTo>
                    <a:pt x="2754298" y="8229600"/>
                  </a:lnTo>
                  <a:lnTo>
                    <a:pt x="2751144" y="8216900"/>
                  </a:lnTo>
                  <a:lnTo>
                    <a:pt x="2747797" y="8216900"/>
                  </a:lnTo>
                  <a:lnTo>
                    <a:pt x="2744262" y="8204200"/>
                  </a:lnTo>
                  <a:lnTo>
                    <a:pt x="2740538" y="8191500"/>
                  </a:lnTo>
                  <a:lnTo>
                    <a:pt x="2736625" y="8191500"/>
                  </a:lnTo>
                  <a:lnTo>
                    <a:pt x="2732529" y="8178800"/>
                  </a:lnTo>
                  <a:lnTo>
                    <a:pt x="2728254" y="8178800"/>
                  </a:lnTo>
                  <a:lnTo>
                    <a:pt x="2723801" y="8166100"/>
                  </a:lnTo>
                  <a:lnTo>
                    <a:pt x="2719168" y="8166100"/>
                  </a:lnTo>
                  <a:lnTo>
                    <a:pt x="2714362" y="8153400"/>
                  </a:lnTo>
                  <a:lnTo>
                    <a:pt x="2709389" y="8140700"/>
                  </a:lnTo>
                  <a:lnTo>
                    <a:pt x="2704248" y="8140700"/>
                  </a:lnTo>
                  <a:lnTo>
                    <a:pt x="2698940" y="8128000"/>
                  </a:lnTo>
                  <a:lnTo>
                    <a:pt x="2693471" y="8128000"/>
                  </a:lnTo>
                  <a:lnTo>
                    <a:pt x="2687847" y="8115300"/>
                  </a:lnTo>
                  <a:lnTo>
                    <a:pt x="2682069" y="8115300"/>
                  </a:lnTo>
                  <a:lnTo>
                    <a:pt x="2676136" y="8102600"/>
                  </a:lnTo>
                  <a:lnTo>
                    <a:pt x="2670056" y="8102600"/>
                  </a:lnTo>
                  <a:lnTo>
                    <a:pt x="2663836" y="8089900"/>
                  </a:lnTo>
                  <a:lnTo>
                    <a:pt x="2650976" y="8089900"/>
                  </a:lnTo>
                  <a:lnTo>
                    <a:pt x="2644344" y="8077200"/>
                  </a:lnTo>
                  <a:lnTo>
                    <a:pt x="2637587" y="8077200"/>
                  </a:lnTo>
                  <a:lnTo>
                    <a:pt x="2630707" y="8064500"/>
                  </a:lnTo>
                  <a:lnTo>
                    <a:pt x="2616581" y="8064500"/>
                  </a:lnTo>
                  <a:lnTo>
                    <a:pt x="2609354" y="8051800"/>
                  </a:lnTo>
                  <a:lnTo>
                    <a:pt x="2594577" y="8051800"/>
                  </a:lnTo>
                  <a:lnTo>
                    <a:pt x="2587036" y="8039100"/>
                  </a:lnTo>
                  <a:lnTo>
                    <a:pt x="2563880" y="8039100"/>
                  </a:lnTo>
                  <a:lnTo>
                    <a:pt x="2555992" y="8026400"/>
                  </a:lnTo>
                  <a:lnTo>
                    <a:pt x="2531908" y="8026400"/>
                  </a:lnTo>
                  <a:lnTo>
                    <a:pt x="2523750" y="8013700"/>
                  </a:lnTo>
                  <a:lnTo>
                    <a:pt x="2456918" y="8013700"/>
                  </a:lnTo>
                  <a:lnTo>
                    <a:pt x="2448444" y="8001000"/>
                  </a:lnTo>
                  <a:lnTo>
                    <a:pt x="4815078" y="8001000"/>
                  </a:lnTo>
                  <a:lnTo>
                    <a:pt x="4815078" y="8115300"/>
                  </a:lnTo>
                  <a:lnTo>
                    <a:pt x="4813563" y="8166100"/>
                  </a:lnTo>
                  <a:lnTo>
                    <a:pt x="4809087" y="8216900"/>
                  </a:lnTo>
                  <a:lnTo>
                    <a:pt x="4801751" y="8267700"/>
                  </a:lnTo>
                  <a:lnTo>
                    <a:pt x="4791654" y="8318500"/>
                  </a:lnTo>
                  <a:lnTo>
                    <a:pt x="4778899" y="8356600"/>
                  </a:lnTo>
                  <a:lnTo>
                    <a:pt x="4763586" y="8407400"/>
                  </a:lnTo>
                  <a:lnTo>
                    <a:pt x="4745816" y="8445500"/>
                  </a:lnTo>
                  <a:lnTo>
                    <a:pt x="4725690" y="8496300"/>
                  </a:lnTo>
                  <a:lnTo>
                    <a:pt x="4703309" y="8534400"/>
                  </a:lnTo>
                  <a:lnTo>
                    <a:pt x="4678773" y="8572500"/>
                  </a:lnTo>
                  <a:lnTo>
                    <a:pt x="4652185" y="8610600"/>
                  </a:lnTo>
                  <a:lnTo>
                    <a:pt x="4623644" y="8648700"/>
                  </a:lnTo>
                  <a:lnTo>
                    <a:pt x="4593251" y="8674100"/>
                  </a:lnTo>
                  <a:lnTo>
                    <a:pt x="4561108" y="8699500"/>
                  </a:lnTo>
                  <a:close/>
                </a:path>
                <a:path w="4886959" h="8839200">
                  <a:moveTo>
                    <a:pt x="4253051" y="8839200"/>
                  </a:moveTo>
                  <a:lnTo>
                    <a:pt x="609810" y="8839200"/>
                  </a:lnTo>
                  <a:lnTo>
                    <a:pt x="567295" y="8826500"/>
                  </a:lnTo>
                  <a:lnTo>
                    <a:pt x="4295566" y="8826500"/>
                  </a:lnTo>
                  <a:lnTo>
                    <a:pt x="4253051" y="8839200"/>
                  </a:lnTo>
                  <a:close/>
                </a:path>
              </a:pathLst>
            </a:custGeom>
            <a:solidFill>
              <a:srgbClr val="1A1A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954950" y="1784533"/>
              <a:ext cx="4571999" cy="7153274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954950" y="4567563"/>
              <a:ext cx="4571999" cy="571499"/>
            </a:xfrm>
            <a:prstGeom prst="rect">
              <a:avLst/>
            </a:prstGeom>
          </p:spPr>
        </p:pic>
      </p:grpSp>
      <p:sp>
        <p:nvSpPr>
          <p:cNvPr id="15" name="object 15"/>
          <p:cNvSpPr txBox="1"/>
          <p:nvPr/>
        </p:nvSpPr>
        <p:spPr>
          <a:xfrm>
            <a:off x="1346896" y="1107495"/>
            <a:ext cx="459422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190" dirty="0">
                <a:solidFill>
                  <a:srgbClr val="4E2926"/>
                </a:solidFill>
                <a:latin typeface="Verdana"/>
                <a:cs typeface="Verdana"/>
              </a:rPr>
              <a:t>Estamos</a:t>
            </a:r>
            <a:r>
              <a:rPr sz="2000" b="1" spc="-300" dirty="0">
                <a:solidFill>
                  <a:srgbClr val="4E2926"/>
                </a:solidFill>
                <a:latin typeface="Verdana"/>
                <a:cs typeface="Verdana"/>
              </a:rPr>
              <a:t> </a:t>
            </a:r>
            <a:r>
              <a:rPr sz="2000" b="1" spc="-190" dirty="0">
                <a:solidFill>
                  <a:srgbClr val="4E2926"/>
                </a:solidFill>
                <a:latin typeface="Verdana"/>
                <a:cs typeface="Verdana"/>
              </a:rPr>
              <a:t>esperando</a:t>
            </a:r>
            <a:r>
              <a:rPr sz="2000" b="1" spc="-295" dirty="0">
                <a:solidFill>
                  <a:srgbClr val="4E2926"/>
                </a:solidFill>
                <a:latin typeface="Verdana"/>
                <a:cs typeface="Verdana"/>
              </a:rPr>
              <a:t> </a:t>
            </a:r>
            <a:r>
              <a:rPr sz="2000" b="1" spc="-140" dirty="0">
                <a:solidFill>
                  <a:srgbClr val="4E2926"/>
                </a:solidFill>
                <a:latin typeface="Verdana"/>
                <a:cs typeface="Verdana"/>
              </a:rPr>
              <a:t>a</a:t>
            </a:r>
            <a:r>
              <a:rPr sz="2000" b="1" spc="-295" dirty="0">
                <a:solidFill>
                  <a:srgbClr val="4E2926"/>
                </a:solidFill>
                <a:latin typeface="Verdana"/>
                <a:cs typeface="Verdana"/>
              </a:rPr>
              <a:t> </a:t>
            </a:r>
            <a:r>
              <a:rPr sz="2000" b="1" spc="-200" dirty="0">
                <a:solidFill>
                  <a:srgbClr val="4E2926"/>
                </a:solidFill>
                <a:latin typeface="Verdana"/>
                <a:cs typeface="Verdana"/>
              </a:rPr>
              <a:t>sua</a:t>
            </a:r>
            <a:r>
              <a:rPr sz="2000" b="1" spc="-295" dirty="0">
                <a:solidFill>
                  <a:srgbClr val="4E2926"/>
                </a:solidFill>
                <a:latin typeface="Verdana"/>
                <a:cs typeface="Verdana"/>
              </a:rPr>
              <a:t> </a:t>
            </a:r>
            <a:r>
              <a:rPr sz="2000" b="1" spc="-155" dirty="0">
                <a:solidFill>
                  <a:srgbClr val="4E2926"/>
                </a:solidFill>
                <a:latin typeface="Verdana"/>
                <a:cs typeface="Verdana"/>
              </a:rPr>
              <a:t>mensagem!</a:t>
            </a:r>
            <a:endParaRPr sz="2000">
              <a:latin typeface="Verdana"/>
              <a:cs typeface="Verdana"/>
            </a:endParaRPr>
          </a:p>
        </p:txBody>
      </p:sp>
      <p:sp>
        <p:nvSpPr>
          <p:cNvPr id="16" name="object 16"/>
          <p:cNvSpPr txBox="1">
            <a:spLocks noGrp="1"/>
          </p:cNvSpPr>
          <p:nvPr>
            <p:ph type="title"/>
          </p:nvPr>
        </p:nvSpPr>
        <p:spPr>
          <a:xfrm>
            <a:off x="1346896" y="2056380"/>
            <a:ext cx="3670935" cy="848309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5400" spc="-60" dirty="0"/>
              <a:t>Contato</a:t>
            </a:r>
            <a:endParaRPr sz="5400" dirty="0"/>
          </a:p>
        </p:txBody>
      </p:sp>
      <p:sp>
        <p:nvSpPr>
          <p:cNvPr id="17" name="object 17"/>
          <p:cNvSpPr txBox="1"/>
          <p:nvPr/>
        </p:nvSpPr>
        <p:spPr>
          <a:xfrm>
            <a:off x="1346896" y="3300648"/>
            <a:ext cx="3970020" cy="3114675"/>
          </a:xfrm>
          <a:prstGeom prst="rect">
            <a:avLst/>
          </a:prstGeom>
        </p:spPr>
        <p:txBody>
          <a:bodyPr vert="horz" wrap="square" lIns="0" tIns="203835" rIns="0" bIns="0" rtlCol="0">
            <a:spAutoFit/>
          </a:bodyPr>
          <a:lstStyle/>
          <a:p>
            <a:pPr marL="673100">
              <a:lnSpc>
                <a:spcPct val="100000"/>
              </a:lnSpc>
              <a:spcBef>
                <a:spcPts val="1605"/>
              </a:spcBef>
            </a:pPr>
            <a:r>
              <a:rPr sz="2300" b="1" spc="-185" dirty="0">
                <a:solidFill>
                  <a:srgbClr val="ECECE7"/>
                </a:solidFill>
                <a:latin typeface="Verdana"/>
                <a:cs typeface="Verdana"/>
              </a:rPr>
              <a:t>Helena</a:t>
            </a:r>
            <a:r>
              <a:rPr sz="2300" b="1" spc="-325" dirty="0">
                <a:solidFill>
                  <a:srgbClr val="ECECE7"/>
                </a:solidFill>
                <a:latin typeface="Verdana"/>
                <a:cs typeface="Verdana"/>
              </a:rPr>
              <a:t> </a:t>
            </a:r>
            <a:r>
              <a:rPr sz="2300" b="1" spc="-55" dirty="0">
                <a:solidFill>
                  <a:srgbClr val="ECECE7"/>
                </a:solidFill>
                <a:latin typeface="Verdana"/>
                <a:cs typeface="Verdana"/>
              </a:rPr>
              <a:t>Domingues</a:t>
            </a:r>
            <a:endParaRPr sz="23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1900"/>
              </a:spcBef>
            </a:pPr>
            <a:r>
              <a:rPr sz="2950" spc="-700" dirty="0">
                <a:solidFill>
                  <a:srgbClr val="4E2926"/>
                </a:solidFill>
                <a:latin typeface="Verdana"/>
                <a:cs typeface="Verdana"/>
              </a:rPr>
              <a:t>(11)</a:t>
            </a:r>
            <a:r>
              <a:rPr sz="2950" spc="-540" dirty="0">
                <a:solidFill>
                  <a:srgbClr val="4E2926"/>
                </a:solidFill>
                <a:latin typeface="Verdana"/>
                <a:cs typeface="Verdana"/>
              </a:rPr>
              <a:t> </a:t>
            </a:r>
            <a:r>
              <a:rPr sz="2950" spc="-254" dirty="0">
                <a:solidFill>
                  <a:srgbClr val="4E2926"/>
                </a:solidFill>
                <a:latin typeface="Verdana"/>
                <a:cs typeface="Verdana"/>
              </a:rPr>
              <a:t>99702-</a:t>
            </a:r>
            <a:r>
              <a:rPr sz="2950" spc="-20" dirty="0">
                <a:solidFill>
                  <a:srgbClr val="4E2926"/>
                </a:solidFill>
                <a:latin typeface="Verdana"/>
                <a:cs typeface="Verdana"/>
              </a:rPr>
              <a:t>0655</a:t>
            </a:r>
            <a:endParaRPr sz="295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2830"/>
              </a:spcBef>
            </a:pPr>
            <a:endParaRPr sz="2950">
              <a:latin typeface="Verdana"/>
              <a:cs typeface="Verdana"/>
            </a:endParaRPr>
          </a:p>
          <a:p>
            <a:pPr marL="764540">
              <a:lnSpc>
                <a:spcPct val="100000"/>
              </a:lnSpc>
            </a:pPr>
            <a:r>
              <a:rPr sz="2300" b="1" spc="-220" dirty="0">
                <a:solidFill>
                  <a:srgbClr val="ECECE7"/>
                </a:solidFill>
                <a:latin typeface="Verdana"/>
                <a:cs typeface="Verdana"/>
              </a:rPr>
              <a:t>Neussymar</a:t>
            </a:r>
            <a:r>
              <a:rPr sz="2300" b="1" spc="-295" dirty="0">
                <a:solidFill>
                  <a:srgbClr val="ECECE7"/>
                </a:solidFill>
                <a:latin typeface="Verdana"/>
                <a:cs typeface="Verdana"/>
              </a:rPr>
              <a:t> </a:t>
            </a:r>
            <a:r>
              <a:rPr sz="2300" b="1" spc="-175" dirty="0">
                <a:solidFill>
                  <a:srgbClr val="ECECE7"/>
                </a:solidFill>
                <a:latin typeface="Verdana"/>
                <a:cs typeface="Verdana"/>
              </a:rPr>
              <a:t>Magalhães</a:t>
            </a:r>
            <a:endParaRPr sz="2300">
              <a:latin typeface="Verdana"/>
              <a:cs typeface="Verdana"/>
            </a:endParaRPr>
          </a:p>
          <a:p>
            <a:pPr marL="104139">
              <a:lnSpc>
                <a:spcPct val="100000"/>
              </a:lnSpc>
              <a:spcBef>
                <a:spcPts val="1900"/>
              </a:spcBef>
            </a:pPr>
            <a:r>
              <a:rPr sz="2950" spc="-700" dirty="0">
                <a:solidFill>
                  <a:srgbClr val="4E2926"/>
                </a:solidFill>
                <a:latin typeface="Verdana"/>
                <a:cs typeface="Verdana"/>
              </a:rPr>
              <a:t>(11)</a:t>
            </a:r>
            <a:r>
              <a:rPr sz="2950" spc="-525" dirty="0">
                <a:solidFill>
                  <a:srgbClr val="4E2926"/>
                </a:solidFill>
                <a:latin typeface="Verdana"/>
                <a:cs typeface="Verdana"/>
              </a:rPr>
              <a:t> </a:t>
            </a:r>
            <a:r>
              <a:rPr sz="2950" spc="-295" dirty="0">
                <a:solidFill>
                  <a:srgbClr val="4E2926"/>
                </a:solidFill>
                <a:latin typeface="Verdana"/>
                <a:cs typeface="Verdana"/>
              </a:rPr>
              <a:t>99292-</a:t>
            </a:r>
            <a:r>
              <a:rPr sz="2950" spc="-434" dirty="0">
                <a:solidFill>
                  <a:srgbClr val="4E2926"/>
                </a:solidFill>
                <a:latin typeface="Verdana"/>
                <a:cs typeface="Verdana"/>
              </a:rPr>
              <a:t>1852</a:t>
            </a:r>
            <a:endParaRPr sz="295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-6794" y="7548526"/>
            <a:ext cx="2423375" cy="274906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4310456" y="0"/>
            <a:ext cx="3977542" cy="3416300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pc="-509" dirty="0"/>
              <a:t>O</a:t>
            </a:r>
            <a:r>
              <a:rPr spc="-565" dirty="0"/>
              <a:t>b</a:t>
            </a:r>
            <a:r>
              <a:rPr spc="-365" dirty="0"/>
              <a:t>r</a:t>
            </a:r>
            <a:r>
              <a:rPr spc="-490" dirty="0"/>
              <a:t>i</a:t>
            </a:r>
            <a:r>
              <a:rPr spc="-655" dirty="0"/>
              <a:t>g</a:t>
            </a:r>
            <a:r>
              <a:rPr spc="-555" dirty="0"/>
              <a:t>a</a:t>
            </a:r>
            <a:r>
              <a:rPr spc="-610" dirty="0"/>
              <a:t>d</a:t>
            </a:r>
            <a:r>
              <a:rPr spc="-555" dirty="0"/>
              <a:t>a</a:t>
            </a:r>
            <a:r>
              <a:rPr spc="459" dirty="0"/>
              <a:t>!</a:t>
            </a:r>
          </a:p>
        </p:txBody>
      </p:sp>
      <p:sp>
        <p:nvSpPr>
          <p:cNvPr id="5" name="object 5"/>
          <p:cNvSpPr/>
          <p:nvPr/>
        </p:nvSpPr>
        <p:spPr>
          <a:xfrm>
            <a:off x="4708597" y="4909841"/>
            <a:ext cx="467359" cy="467359"/>
          </a:xfrm>
          <a:custGeom>
            <a:avLst/>
            <a:gdLst/>
            <a:ahLst/>
            <a:cxnLst/>
            <a:rect l="l" t="t" r="r" b="b"/>
            <a:pathLst>
              <a:path w="467360" h="467360">
                <a:moveTo>
                  <a:pt x="233567" y="467133"/>
                </a:moveTo>
                <a:lnTo>
                  <a:pt x="221457" y="408125"/>
                </a:lnTo>
                <a:lnTo>
                  <a:pt x="208101" y="361271"/>
                </a:lnTo>
                <a:lnTo>
                  <a:pt x="191682" y="324753"/>
                </a:lnTo>
                <a:lnTo>
                  <a:pt x="142380" y="275452"/>
                </a:lnTo>
                <a:lnTo>
                  <a:pt x="105862" y="259032"/>
                </a:lnTo>
                <a:lnTo>
                  <a:pt x="59007" y="245676"/>
                </a:lnTo>
                <a:lnTo>
                  <a:pt x="0" y="233566"/>
                </a:lnTo>
                <a:lnTo>
                  <a:pt x="59007" y="221456"/>
                </a:lnTo>
                <a:lnTo>
                  <a:pt x="105862" y="208101"/>
                </a:lnTo>
                <a:lnTo>
                  <a:pt x="142380" y="191682"/>
                </a:lnTo>
                <a:lnTo>
                  <a:pt x="191682" y="142380"/>
                </a:lnTo>
                <a:lnTo>
                  <a:pt x="208101" y="105862"/>
                </a:lnTo>
                <a:lnTo>
                  <a:pt x="221456" y="59007"/>
                </a:lnTo>
                <a:lnTo>
                  <a:pt x="233566" y="0"/>
                </a:lnTo>
                <a:lnTo>
                  <a:pt x="245676" y="59007"/>
                </a:lnTo>
                <a:lnTo>
                  <a:pt x="259032" y="105862"/>
                </a:lnTo>
                <a:lnTo>
                  <a:pt x="275452" y="142380"/>
                </a:lnTo>
                <a:lnTo>
                  <a:pt x="324753" y="191682"/>
                </a:lnTo>
                <a:lnTo>
                  <a:pt x="361272" y="208101"/>
                </a:lnTo>
                <a:lnTo>
                  <a:pt x="408126" y="221456"/>
                </a:lnTo>
                <a:lnTo>
                  <a:pt x="467134" y="233566"/>
                </a:lnTo>
                <a:lnTo>
                  <a:pt x="408126" y="245676"/>
                </a:lnTo>
                <a:lnTo>
                  <a:pt x="361272" y="259032"/>
                </a:lnTo>
                <a:lnTo>
                  <a:pt x="324753" y="275452"/>
                </a:lnTo>
                <a:lnTo>
                  <a:pt x="275452" y="324753"/>
                </a:lnTo>
                <a:lnTo>
                  <a:pt x="259033" y="361271"/>
                </a:lnTo>
                <a:lnTo>
                  <a:pt x="245677" y="408125"/>
                </a:lnTo>
                <a:lnTo>
                  <a:pt x="233567" y="467133"/>
                </a:lnTo>
                <a:close/>
              </a:path>
            </a:pathLst>
          </a:custGeom>
          <a:solidFill>
            <a:srgbClr val="A67D6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832012" y="2337536"/>
            <a:ext cx="2619374" cy="146685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</TotalTime>
  <Words>259</Words>
  <Application>Microsoft Office PowerPoint</Application>
  <PresentationFormat>Personalizar</PresentationFormat>
  <Paragraphs>34</Paragraphs>
  <Slides>8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8</vt:i4>
      </vt:variant>
    </vt:vector>
  </HeadingPairs>
  <TitlesOfParts>
    <vt:vector size="13" baseType="lpstr">
      <vt:lpstr>Palatino Linotype</vt:lpstr>
      <vt:lpstr>Tahoma</vt:lpstr>
      <vt:lpstr>Times New Roman</vt:lpstr>
      <vt:lpstr>Verdana</vt:lpstr>
      <vt:lpstr>Office Theme</vt:lpstr>
      <vt:lpstr>TEMPLO DOS EVENTOS EVENTOS SOCIAIS E CORPORATIVOS</vt:lpstr>
      <vt:lpstr>Apresentação do PowerPoint</vt:lpstr>
      <vt:lpstr>EVENTOS SOCIAIS</vt:lpstr>
      <vt:lpstr>Assessoria Completa e Cerimonial:</vt:lpstr>
      <vt:lpstr>Acompanhe um pouco da nossa trajetória</vt:lpstr>
      <vt:lpstr>Apresentação do PowerPoint</vt:lpstr>
      <vt:lpstr>Contato</vt:lpstr>
      <vt:lpstr>Obrigada!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Templo dos Eventos</dc:title>
  <dc:creator>maludomingues16</dc:creator>
  <cp:keywords>DAF-1K2dk6Q,BADIKJfm_SU</cp:keywords>
  <cp:lastModifiedBy>Malu Domingues</cp:lastModifiedBy>
  <cp:revision>2</cp:revision>
  <dcterms:created xsi:type="dcterms:W3CDTF">2025-02-05T20:04:34Z</dcterms:created>
  <dcterms:modified xsi:type="dcterms:W3CDTF">2025-02-18T13:06:31Z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2024-03-07T00:00:00Z</vt:filetime>
  </property>
  <property fmtid="{D5CDD505-2E9C-101B-9397-08002B2CF9AE}" pid="3" name="Creator">
    <vt:lpwstr>Canva</vt:lpwstr>
  </property>
  <property fmtid="{D5CDD505-2E9C-101B-9397-08002B2CF9AE}" pid="4" name="LastSaved">
    <vt:filetime>2025-02-05T00:00:00Z</vt:filetime>
  </property>
  <property fmtid="{D5CDD505-2E9C-101B-9397-08002B2CF9AE}" pid="5" name="Producer">
    <vt:lpwstr>Canva</vt:lpwstr>
  </property>
</Properties>
</file>